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273" r:id="rId6"/>
    <p:sldId id="303" r:id="rId7"/>
    <p:sldId id="304" r:id="rId8"/>
    <p:sldId id="305" r:id="rId9"/>
    <p:sldId id="300" r:id="rId10"/>
    <p:sldId id="306" r:id="rId11"/>
    <p:sldId id="260" r:id="rId12"/>
    <p:sldId id="307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357172"/>
            <a:ext cx="85725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妈妈外出买菜期间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我”的心理有了哪些变化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85786" y="1285866"/>
            <a:ext cx="70009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由最初的兴奋变成了焦急的等待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因热切盼望的焦急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更加感到“时光不好挨”。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472" y="357172"/>
            <a:ext cx="79296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为什么描写“我”翻看画报后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想象画报中人物的家庭生活的心理活动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1857370"/>
            <a:ext cx="821537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表现了“我”平时生活的孤独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也说明“我”为什么如此重视这次盼望。“我”想象着她们和家人在一起的快乐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就更加盼望母亲有时间陪伴着自己外出玩一次。 	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10235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995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9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那个星期天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8045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648111"/>
            <a:ext cx="82867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míng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mèi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dān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róu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dòng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kāi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huáng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wēi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43504" y="762646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蚂蚁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143108" y="78580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14546" y="140558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绊倒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71670" y="204853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揉动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29256" y="140558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耽误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00694" y="2048530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5984" y="2691472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86379" y="2714626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9" grpId="0"/>
      <p:bldP spid="34" grpId="0"/>
      <p:bldP spid="35" grpId="0"/>
      <p:bldP spid="36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28662" y="1214428"/>
            <a:ext cx="78581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砖（        </a:t>
            </a:r>
            <a:r>
              <a:rPr lang="zh-CN" altLang="en-US" sz="2800" dirty="0" smtClean="0"/>
              <a:t>）                             绊（        ）　</a:t>
            </a:r>
          </a:p>
          <a:p>
            <a:r>
              <a:rPr lang="zh-CN" altLang="en-US" sz="2800" dirty="0" smtClean="0"/>
              <a:t>轻（        </a:t>
            </a:r>
            <a:r>
              <a:rPr lang="zh-CN" altLang="en-US" sz="2800" dirty="0" smtClean="0"/>
              <a:t>）</a:t>
            </a:r>
            <a:r>
              <a:rPr lang="en-US" sz="2800" dirty="0" smtClean="0"/>
              <a:t>	                           </a:t>
            </a:r>
            <a:r>
              <a:rPr lang="zh-CN" altLang="en-US" sz="2800" dirty="0" smtClean="0"/>
              <a:t>拌（         ）</a:t>
            </a:r>
            <a:endParaRPr lang="en-US" altLang="zh-CN" sz="2800" dirty="0" smtClean="0"/>
          </a:p>
          <a:p>
            <a:r>
              <a:rPr lang="zh-CN" altLang="en-US" sz="2800" dirty="0" smtClean="0"/>
              <a:t>吻（        </a:t>
            </a:r>
            <a:r>
              <a:rPr lang="zh-CN" altLang="en-US" sz="2800" dirty="0" smtClean="0"/>
              <a:t>）                             绽（        ）</a:t>
            </a:r>
            <a:endParaRPr lang="en-US" altLang="zh-CN" sz="2800" dirty="0" smtClean="0"/>
          </a:p>
          <a:p>
            <a:r>
              <a:rPr lang="zh-CN" altLang="en-US" sz="2800" dirty="0" smtClean="0"/>
              <a:t>物（        </a:t>
            </a:r>
            <a:r>
              <a:rPr lang="zh-CN" altLang="en-US" sz="2800" dirty="0" smtClean="0"/>
              <a:t>）                             淀（        ）</a:t>
            </a:r>
            <a:endParaRPr lang="zh-CN" altLang="en-US" sz="2800" dirty="0"/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二、比一比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再组词。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571603" y="1571618"/>
            <a:ext cx="1857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571604" y="114299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砖头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643570" y="114299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绊倒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43570" y="1571618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搅拌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200024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71604" y="242887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785786" y="1357304"/>
            <a:ext cx="214314" cy="64294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4786314" y="1357304"/>
            <a:ext cx="214314" cy="64294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785786" y="2214560"/>
            <a:ext cx="214314" cy="64294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4786314" y="2214560"/>
            <a:ext cx="214314" cy="642942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643570" y="200024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43570" y="2428874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淀粉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25" grpId="0"/>
      <p:bldP spid="26" grpId="0"/>
      <p:bldP spid="30" grpId="0"/>
      <p:bldP spid="9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62580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三、给下列加点的字选择正确的读音。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771868"/>
            <a:ext cx="82867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他常用恐吓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的手段欺负小同学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这样做是不对的。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孩子受到了惊吓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哭了起来。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43305" y="2786064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xià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80165" y="150018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28860" y="1928808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43240" y="3214692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504" y="357172"/>
            <a:ext cx="8286776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huǎng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huàng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这只调皮的小猫时而上蹿下跳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时而摇头晃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非常可爱。 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舞台上的灯光明亮得晃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眼。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1999" y="2357436"/>
            <a:ext cx="3929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huǎng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52197" y="107155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huàng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768" y="1428742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3372" y="2714626"/>
            <a:ext cx="27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8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62580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四、按要求写句子。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771868"/>
            <a:ext cx="828677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我坐在草丛里看她们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想象她们的家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想象她们此刻在干什么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想象她们的兄弟姐妹和她们的父母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想象她们的声音。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仿写排比句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  <a:p>
            <a:pPr>
              <a:lnSpc>
                <a:spcPts val="5000"/>
              </a:lnSpc>
              <a:spcBef>
                <a:spcPts val="12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您不是说买菜回来就走吗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改为陈述句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4348" y="4000510"/>
            <a:ext cx="5214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您说买菜回来就走。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472" y="2617775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友谊是焦渴时的甘泉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友谊是黑暗中的明灯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友谊是快乐时的分享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友谊是忧伤时的抚慰。 	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602962"/>
            <a:ext cx="85011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这段时光不好挨。我踏着一块块方砖跳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跳房子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等母亲回来。我看着天看着云彩走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等母亲回来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焦急又兴奋。我蹲在院子的地上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用树枝拨弄着一个蚁穴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爬着去找更多的蚁穴。院子里就我一个孩子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没人跟我玩。我坐在草丛里翻看一本画报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那是一本看了多少回的电影画报。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48266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20" y="1142990"/>
            <a:ext cx="850112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那上面有一群比我大的女孩子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一个个都非常漂亮。我坐在草丛里看她们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想象她们的家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想象她们此刻在干什么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想象她们的兄弟姐妹和她们的父母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想象她们的声音。去年的荒草丛里又有了绿色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院子很大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空空落落。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362</Words>
  <Application>Microsoft Office PowerPoint</Application>
  <PresentationFormat>全屏显示(16:9)</PresentationFormat>
  <Paragraphs>84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247</cp:revision>
  <dcterms:created xsi:type="dcterms:W3CDTF">2018-12-06T02:32:00Z</dcterms:created>
  <dcterms:modified xsi:type="dcterms:W3CDTF">2019-12-20T06:01:02Z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