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273" r:id="rId6"/>
    <p:sldId id="300" r:id="rId7"/>
    <p:sldId id="298" r:id="rId8"/>
    <p:sldId id="260" r:id="rId9"/>
    <p:sldId id="295" r:id="rId10"/>
    <p:sldId id="301" r:id="rId11"/>
    <p:sldId id="302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63" d="100"/>
          <a:sy n="63" d="100"/>
        </p:scale>
        <p:origin x="-114" y="-57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324005"/>
            <a:ext cx="8358246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这则寓言故事告诉我们的道理是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有一只猫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百般掩盖自己的过失。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猫不肯说实话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伙伴们不愿救它。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骄傲、吹牛是没有好处的。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对自己的过失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不能掩盖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否则要吃大亏。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072198" y="476894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6" y="163238"/>
            <a:ext cx="2102355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4995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第六课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6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3332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骑鹅旅行记</a:t>
            </a:r>
            <a:r>
              <a:rPr lang="en-US" altLang="zh-CN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</a:t>
            </a:r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节选</a:t>
            </a:r>
            <a:r>
              <a:rPr lang="en-US" altLang="zh-CN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148045"/>
            <a:ext cx="66271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一、给加点字选择正确的读音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画“√”。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4" y="648111"/>
            <a:ext cx="828677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猫咪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mī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刨土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páo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bào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藤蔓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màn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wàn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草莓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mié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méi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潺潺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chán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cán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眩晕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xuán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xuàn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28727" y="1714494"/>
            <a:ext cx="3929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57290" y="1119836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39752" y="2355726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1600" y="915566"/>
            <a:ext cx="142876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2910" y="1623444"/>
            <a:ext cx="85725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71600" y="2211710"/>
            <a:ext cx="85725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00166" y="3643320"/>
            <a:ext cx="3929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5984" y="2977224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71735" y="4263108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00100" y="2857502"/>
            <a:ext cx="142876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42910" y="3500444"/>
            <a:ext cx="85725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14348" y="4071948"/>
            <a:ext cx="85725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  <p:bldP spid="18" grpId="0"/>
      <p:bldP spid="19" grpId="0"/>
      <p:bldP spid="20" grpId="0"/>
      <p:bldP spid="21" grpId="0"/>
      <p:bldP spid="22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8662" y="1214428"/>
            <a:ext cx="78581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咯（        ）                             刨（        ）　</a:t>
            </a:r>
          </a:p>
          <a:p>
            <a:r>
              <a:rPr lang="zh-CN" altLang="en-US" sz="2800" dirty="0" smtClean="0"/>
              <a:t>格（        ）</a:t>
            </a:r>
            <a:r>
              <a:rPr lang="en-US" sz="2800" dirty="0" smtClean="0"/>
              <a:t>	                           </a:t>
            </a:r>
            <a:r>
              <a:rPr lang="zh-CN" altLang="en-US" sz="2800" dirty="0" smtClean="0"/>
              <a:t>咆（         ）</a:t>
            </a:r>
            <a:endParaRPr lang="en-US" altLang="zh-CN" sz="2800" dirty="0" smtClean="0"/>
          </a:p>
          <a:p>
            <a:r>
              <a:rPr lang="zh-CN" altLang="en-US" sz="2800" dirty="0" smtClean="0"/>
              <a:t>混（        ）                             眩（        ）</a:t>
            </a:r>
            <a:endParaRPr lang="en-US" altLang="zh-CN" sz="2800" dirty="0" smtClean="0"/>
          </a:p>
          <a:p>
            <a:r>
              <a:rPr lang="zh-CN" altLang="en-US" sz="2800" dirty="0" smtClean="0"/>
              <a:t>棍（        ）                             舷（        ）</a:t>
            </a:r>
            <a:endParaRPr lang="zh-CN" altLang="en-US" sz="2800" dirty="0"/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二、比一比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再组词。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571603" y="1571618"/>
            <a:ext cx="1857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71604" y="1142990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咯咯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43570" y="1142990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刨土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43570" y="1571618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咆哮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71604" y="2000246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混乱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1604" y="242887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785786" y="1357304"/>
            <a:ext cx="214314" cy="642942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4786314" y="1357304"/>
            <a:ext cx="214314" cy="642942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785786" y="2214560"/>
            <a:ext cx="214314" cy="642942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>
            <a:off x="4786314" y="2214560"/>
            <a:ext cx="214314" cy="642942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5643570" y="2000246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眩晕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43570" y="242887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船舷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5" grpId="0"/>
      <p:bldP spid="26" grpId="0"/>
      <p:bldP spid="30" grpId="0"/>
      <p:bldP spid="9" grpId="0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142858"/>
            <a:ext cx="850112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掩盖过失的猫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有一只猫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总是把自己吹嘘得了不得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对自己的过失却百般掩盖。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它捕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捉老鼠时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不小心让老鼠逃跑了。于是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它就说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我是看它太瘦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才放走它的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等它以后养肥了再说。”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它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到河边捉鱼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被鲤鱼的尾巴劈脸打了一下。它装出笑脸说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我本来就不想捉它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捉它还不容易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我是要利用它的尾巴来洗脸。”</a:t>
            </a:r>
          </a:p>
          <a:p>
            <a:pPr>
              <a:lnSpc>
                <a:spcPct val="150000"/>
              </a:lnSpc>
            </a:pP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4826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三、课外阅读。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814" y="2191406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5720" y="71420"/>
            <a:ext cx="81439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一次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它掉进泥坑里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浑身沾满了污泥。看到伙伴们惊异的目光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它解释道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身上跳蚤多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用这个办法治它们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最灵验不过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后来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它掉进河里。伙伴们打算救它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你们以为我遇到危险了吧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我这是在游泳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话还没说完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就沉没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méi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mò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了。“走吧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伙伴们说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它大概在表演潜水了。”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72396" y="2620034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1472" y="357172"/>
            <a:ext cx="857252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画掉短文中加点字的错误读音。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méi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文中破折号的作用是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声音的延续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解释说明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意思转折</a:t>
            </a: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72000" y="1762778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rot="16200000" flipH="1">
            <a:off x="1142976" y="1285866"/>
            <a:ext cx="500066" cy="21431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16200000" flipH="1">
            <a:off x="2643174" y="1214428"/>
            <a:ext cx="500066" cy="21431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16200000" flipH="1">
            <a:off x="5429256" y="1285866"/>
            <a:ext cx="500066" cy="21431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642924"/>
            <a:ext cx="8358246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文中省略号的作用是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意思省略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说话断断续续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话语突然停止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77632" y="785800"/>
            <a:ext cx="3658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357172"/>
            <a:ext cx="835824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文中的猫总是百般掩盖自己的过失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是因为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它总是把自己吹嘘得了不得。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为了不让伙伴们看到自己的过失。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它的过失是它成功的体现。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8148" y="500048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161</Words>
  <Application>Microsoft Office PowerPoint</Application>
  <PresentationFormat>全屏显示(16:9)</PresentationFormat>
  <Paragraphs>89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230</cp:revision>
  <dcterms:created xsi:type="dcterms:W3CDTF">2018-12-06T02:32:00Z</dcterms:created>
  <dcterms:modified xsi:type="dcterms:W3CDTF">2019-12-20T05:33:42Z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