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259" r:id="rId5"/>
    <p:sldId id="273" r:id="rId6"/>
    <p:sldId id="287" r:id="rId7"/>
    <p:sldId id="300" r:id="rId8"/>
    <p:sldId id="298" r:id="rId9"/>
    <p:sldId id="260" r:id="rId10"/>
    <p:sldId id="295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3" d="100"/>
          <a:sy n="63" d="100"/>
        </p:scale>
        <p:origin x="-114" y="-57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24523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4995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第五课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5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7433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鲁滨逊漂流记</a:t>
            </a:r>
            <a:r>
              <a:rPr lang="en-US" altLang="zh-CN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</a:t>
            </a:r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节选</a:t>
            </a:r>
            <a:r>
              <a:rPr lang="en-US" altLang="zh-CN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785800"/>
            <a:ext cx="8286776" cy="2570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kùn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liáng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mò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lan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liáo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86314" y="928676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困乏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1405" y="928676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惧怕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85918" y="1548464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凄凉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3437" y="1548464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寂寞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72000" y="2191406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85918" y="2191406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宴会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14480" y="2834348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栅栏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57751" y="2834348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7" grpId="0"/>
      <p:bldP spid="1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214428"/>
            <a:ext cx="785818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帐篷	          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轮船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海风	          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围巾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山羊	          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荒岛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二、在下面的括号里填上合适的量词。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929190" y="1357304"/>
            <a:ext cx="1857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28728" y="135730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28728" y="197709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29190" y="197709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728" y="257175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9190" y="262003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5" grpId="0"/>
      <p:bldP spid="26" grpId="0"/>
      <p:bldP spid="30" grpId="0"/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601696"/>
            <a:ext cx="85011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鲁滨逊找到很多可以用、可以吃的东西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搬到岸上。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阴雨连绵的坏天气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了半个月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叫人实在难受。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看了几场足球赛。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我们虽然在市运动会上夺得了冠军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但是还要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努力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争取在省赛中冲入前三名。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119704"/>
            <a:ext cx="67345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三、用“续”组成词语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填入下列句子中。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43306" y="1992185"/>
            <a:ext cx="1857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持续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00892" y="754585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28794" y="2683411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72396" y="3278069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538319"/>
            <a:ext cx="85011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很多年过去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了。有一天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鲁滨逊忽然发现海边沙滩上有人的脚印。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他惊惧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猜想这一定是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附近的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野人留下来的。他担心这些野人会来吃掉他。于是他在住所前的空地上插下杨柳桩子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又将羊群分成几个地方圈养。他在这种不安的心情下又生活了两年。后来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鲁滨逊再一次看到野人留下的生火的痕迹和满地的人骨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他不由地联想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到他们野蛮的宴会。鲁滨逊在恐惧之中开始考虑怎样对付这些可能出现的野人。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11970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71420"/>
            <a:ext cx="81439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又过了几年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鲁滨逊看到三十多个野人乘着小木船上了岸。他们拖出两个倒霉的同伴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杀了其中一个人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另一个则挣扎着逃跑。他逃的方向正是鲁滨逊住所的方向。鲁滨逊决心救下这个逃跑的野人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于是他开枪打死了追赶他的另外两个野人。他给救下的野人取名“星期五”。“星期五”很快成了他的好帮手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他们愉快地生活在岛上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扩大了粮食种植面积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又增加了几个羊圈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晒了很多葡萄干。鲁滨逊差不多淡忘了要回到英国、回到文明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社会的想法。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596202"/>
            <a:ext cx="857252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短文选自小说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小说是用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人称按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顺序来叙述的。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短文中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鲁滨逊遇到了什么困难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他是如何解决的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他给你留下了什么印象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86116" y="714362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鲁滨逊漂流记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15206" y="71436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51339" y="135730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笛福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57554" y="135730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14942" y="135730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472" y="3184760"/>
            <a:ext cx="835824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鲁滨逊遇到了安全问题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恐惧野人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怕野人吃掉他。他用插杨柳桩子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分开圈养羊群的方法解决了这个困难。他给我留下了镇定自若、非常勇敢的印象。 	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1" grpId="0"/>
      <p:bldP spid="13" grpId="0"/>
      <p:bldP spid="9" grpId="0"/>
      <p:bldP spid="10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-71456"/>
            <a:ext cx="83582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从杀野人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救“星期五”的行为中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你看到了怎样的鲁滨逊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为什么说“鲁滨逊差不多淡忘了要回到英国、回到文明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7158" y="1357304"/>
            <a:ext cx="7579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鲁滨逊勇敢、乐于助人、有同情心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有正义感。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44" y="3143254"/>
            <a:ext cx="8572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因为鲁滨逊在荒岛上衣食无忧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生活得很愉快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更主要的是鲁滨逊在岛上生活了二十多年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对回到英国、回到文明社会已经感到绝望了。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406</Words>
  <Application>Microsoft Office PowerPoint</Application>
  <PresentationFormat>全屏显示(16:9)</PresentationFormat>
  <Paragraphs>74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207</cp:revision>
  <dcterms:created xsi:type="dcterms:W3CDTF">2018-12-06T02:32:00Z</dcterms:created>
  <dcterms:modified xsi:type="dcterms:W3CDTF">2019-12-20T05:21:39Z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