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6"/>
  </p:notesMasterIdLst>
  <p:sldIdLst>
    <p:sldId id="271" r:id="rId3"/>
    <p:sldId id="258" r:id="rId4"/>
    <p:sldId id="259" r:id="rId5"/>
    <p:sldId id="273" r:id="rId6"/>
    <p:sldId id="260" r:id="rId7"/>
    <p:sldId id="289" r:id="rId8"/>
    <p:sldId id="287" r:id="rId9"/>
    <p:sldId id="290" r:id="rId10"/>
    <p:sldId id="293" r:id="rId11"/>
    <p:sldId id="276" r:id="rId12"/>
    <p:sldId id="291" r:id="rId13"/>
    <p:sldId id="292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72" d="100"/>
          <a:sy n="72" d="100"/>
        </p:scale>
        <p:origin x="-420" y="-96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六年级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142780" y="71420"/>
            <a:ext cx="8572624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选文第一句话中加点的“又”字有什么作用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元宵（汤圆）上市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春节的又一个高潮到了。”请你联系上下文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说说春节的三次高潮分别是什么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为什么说元宵节是“又一个高潮”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 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4218" y="688949"/>
            <a:ext cx="70723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这个“又”字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在结构上起承上启下的过渡作用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引出春节的另一个高潮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元宵节。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1406" y="3429006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春节的三次高潮分别是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除夕、元旦、元宵节。因为处处张灯结彩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小孩子们放花炮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家家户户吃元宵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非常热闹。 	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14314" y="428610"/>
            <a:ext cx="850109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作者在选文中着力描写灯的数量多、种类多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为的是突出元宵节是春节的“又一个高潮”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               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	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从选文中可看出正月十五有哪些风俗习惯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5720" y="1785932"/>
            <a:ext cx="357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是美好快乐的日子 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4282" y="3214692"/>
            <a:ext cx="5572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赏花灯、放花炮、吃元宵。 	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14314" y="428610"/>
            <a:ext cx="8501090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作者喜欢北京的元宵节吗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你从哪句话看出来的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读这句话时要读出什么感情呢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5720" y="1785932"/>
            <a:ext cx="8501122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喜欢。从“这的确是美好快乐的日子”一句中可以看出来。读这句话时要读出高兴、幸福的感情。 	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899592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第一课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8044" y="201417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北京的春节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5929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一、我能根据拼音写出正确的词语。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57224" y="923290"/>
            <a:ext cx="7926731" cy="2657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mǐ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cù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       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chuāng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bàn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miàn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         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diǎn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rán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bǐ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cǐ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                   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yuán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xiāo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rán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fàng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         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luò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tuo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85918" y="107155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66313" y="1048398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擦窗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57422" y="171449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拌面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09123" y="169134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47664" y="2355726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彼此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00760" y="233428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元宵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14546" y="297722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燃放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66247" y="297722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骆驼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28662" y="1500180"/>
            <a:ext cx="664373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万像更新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) 	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灯火通霄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捷然不同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)	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万不得己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悬灯结采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)	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各型各色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)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428610"/>
            <a:ext cx="81066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二、用“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”标出下面词语中的错别字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并改正。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1357290" y="2143122"/>
            <a:ext cx="428628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526460" y="228599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截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37619" y="1643056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宵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571736" y="1643056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象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237619" y="226284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522975" y="2905786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彩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237619" y="2905786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4857752" y="2143122"/>
            <a:ext cx="428628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1000100" y="2786064"/>
            <a:ext cx="428628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4857752" y="2786064"/>
            <a:ext cx="428628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2071670" y="3429006"/>
            <a:ext cx="428628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4071934" y="3429006"/>
            <a:ext cx="428628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24" grpId="0"/>
      <p:bldP spid="25" grpId="0"/>
      <p:bldP spid="26" grpId="0"/>
      <p:bldP spid="27" grpId="0"/>
      <p:bldP spid="28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71472" y="962275"/>
            <a:ext cx="835824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孩子们把鞭炮点燃了。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改成 “被”字句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                        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   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除夕真热闹。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改为反问句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                        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	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214296"/>
            <a:ext cx="54521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三、句子广场。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按要求改写句子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00100" y="1605217"/>
            <a:ext cx="3791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鞭炮被孩子们点燃了。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63599" y="2834348"/>
            <a:ext cx="3251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除夕难道不热闹吗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00034" y="500048"/>
            <a:ext cx="8072494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姥姥对小红说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春节放假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来我家住几天吧。”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改为转述句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                        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北京是城市。北京也跟着农村一齐过年。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用合适的关联词把两句话合并成一句话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                        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	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	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42910" y="1762778"/>
            <a:ext cx="64972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姥姥对小红说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春节放假去她家住几天。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2910" y="3763042"/>
            <a:ext cx="73997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北京虽是城市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可是它也跟着农村一齐过年。 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95536" y="699542"/>
            <a:ext cx="8501122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元宵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汤圆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春节的又一个高潮到了。除夕是热闹的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可是没有月光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元宵节呢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恰好是明月当空。大年初一是体面的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家家门前贴着鲜红的春联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人们穿着新衣裳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可是它还不够美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元宵节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处处悬灯结彩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整条大街像是办喜事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火炽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而美丽。    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119704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788024" y="1131590"/>
            <a:ext cx="27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-71456"/>
            <a:ext cx="7929618" cy="4459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有名的老铺都要挂出几百盏灯来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有的一律是玻璃的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有的清一色是牛角的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有的都是纱灯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有的各形各色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有的通通彩绘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红楼梦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水浒传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故事。这在当年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也就是一种广告。灯一悬起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任何人都可以进到铺中参观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晚间灯中都点上蜡烛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观者就更多。这广告可不庸俗。干果店在灯节还要做一批杂拌儿生意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所以每每独出心裁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制成各样的冰灯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或用麦苗做成一两条碧绿的长龙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把顾客招来。</a:t>
            </a:r>
          </a:p>
          <a:p>
            <a:pPr algn="just">
              <a:lnSpc>
                <a:spcPct val="150000"/>
              </a:lnSpc>
            </a:pP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23528" y="267494"/>
            <a:ext cx="792961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孩子们买各种花炮燃放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即使不跑到街上去淘气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在家中也照样能有声有光地玩耍。家中也有灯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走马灯、宫灯、各形各色的纸灯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还有纱灯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里面有小铃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到时候就叮叮地响。大家还必须吃元宵啊。这的确是美好快乐的日子。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649</Words>
  <Application>Microsoft Office PowerPoint</Application>
  <PresentationFormat>全屏显示(16:9)</PresentationFormat>
  <Paragraphs>85</Paragraphs>
  <Slides>13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127</cp:revision>
  <dcterms:created xsi:type="dcterms:W3CDTF">2018-12-06T02:32:00Z</dcterms:created>
  <dcterms:modified xsi:type="dcterms:W3CDTF">2019-12-22T01:21:07Z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