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59" r:id="rId6"/>
    <p:sldId id="309" r:id="rId7"/>
    <p:sldId id="308" r:id="rId8"/>
    <p:sldId id="335" r:id="rId9"/>
    <p:sldId id="334" r:id="rId10"/>
    <p:sldId id="336" r:id="rId11"/>
    <p:sldId id="299" r:id="rId12"/>
    <p:sldId id="304" r:id="rId13"/>
    <p:sldId id="337" r:id="rId14"/>
    <p:sldId id="338" r:id="rId15"/>
    <p:sldId id="339" r:id="rId16"/>
    <p:sldId id="340" r:id="rId17"/>
    <p:sldId id="341" r:id="rId18"/>
    <p:sldId id="342" r:id="rId19"/>
    <p:sldId id="282" r:id="rId20"/>
  </p:sldIdLst>
  <p:sldSz cx="12192000" cy="6858000"/>
  <p:notesSz cx="6858000" cy="9144000"/>
  <p:defaultTextStyle>
    <a:defPPr>
      <a:defRPr lang="zh-CN"/>
    </a:defPPr>
    <a:lvl1pPr algn="l" defTabSz="121793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1pPr>
    <a:lvl2pPr marL="608330" indent="-151130" algn="l" defTabSz="121793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2pPr>
    <a:lvl3pPr marL="1217930" indent="-303530" algn="l" defTabSz="121793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3pPr>
    <a:lvl4pPr marL="1827530" indent="-455930" algn="l" defTabSz="121793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4pPr>
    <a:lvl5pPr marL="2437130" indent="-608330" algn="l" defTabSz="121793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7E51"/>
    <a:srgbClr val="FFFFFF"/>
    <a:srgbClr val="F6F6D2"/>
    <a:srgbClr val="95A96A"/>
    <a:srgbClr val="4A6688"/>
    <a:srgbClr val="445E7D"/>
    <a:srgbClr val="D6E9F7"/>
    <a:srgbClr val="F32E53"/>
    <a:srgbClr val="E7E6E4"/>
    <a:srgbClr val="FE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81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767E72-F0B9-48A2-BF4B-66876E74273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712880-4CE6-4E9A-8093-84C77429CE2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219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5" dirty="0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spcBef>
                <a:spcPct val="30000"/>
              </a:spcBef>
              <a:buFont typeface="Arial" panose="020B0604020202020204" pitchFamily="34" charset="0"/>
              <a:defRPr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930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930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930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930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7930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FADC5A8A-2915-45FF-8245-75070A7CF0E2}" type="slidenum">
              <a:rPr lang="zh-CN" altLang="en-US" smtClean="0">
                <a:solidFill>
                  <a:schemeClr val="tx1"/>
                </a:solidFill>
              </a:rPr>
            </a:fld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2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EE407F6-43BC-4ED3-AE83-C5AE7025F5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0AED0E-59F6-4A46-B703-AE7EE0C4450E}" type="slidenum">
              <a:rPr lang="zh-CN" altLang="en-US" smtClean="0"/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54581" y="886690"/>
            <a:ext cx="6317673" cy="2630849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50000"/>
              </a:lnSpc>
              <a:defRPr sz="4400" b="1" i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754581" y="3737632"/>
            <a:ext cx="6317673" cy="643396"/>
          </a:xfrm>
        </p:spPr>
        <p:txBody>
          <a:bodyPr>
            <a:normAutofit/>
          </a:bodyPr>
          <a:lstStyle>
            <a:lvl1pPr marL="0" indent="0" algn="ctr">
              <a:lnSpc>
                <a:spcPct val="15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EE407F6-43BC-4ED3-AE83-C5AE7025F5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0AED0E-59F6-4A46-B703-AE7EE0C445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EE407F6-43BC-4ED3-AE83-C5AE7025F5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0AED0E-59F6-4A46-B703-AE7EE0C445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EE407F6-43BC-4ED3-AE83-C5AE7025F5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0AED0E-59F6-4A46-B703-AE7EE0C445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1782" y="1136075"/>
            <a:ext cx="5957454" cy="2784763"/>
          </a:xfrm>
        </p:spPr>
        <p:txBody>
          <a:bodyPr anchor="ctr"/>
          <a:lstStyle>
            <a:lvl1pPr algn="ctr">
              <a:lnSpc>
                <a:spcPct val="150000"/>
              </a:lnSpc>
              <a:defRPr sz="44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211782" y="4162589"/>
            <a:ext cx="5957454" cy="644071"/>
          </a:xfrm>
        </p:spPr>
        <p:txBody>
          <a:bodyPr/>
          <a:lstStyle>
            <a:lvl1pPr marL="0" indent="0" algn="ctr">
              <a:lnSpc>
                <a:spcPct val="150000"/>
              </a:lnSpc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EE407F6-43BC-4ED3-AE83-C5AE7025F5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0AED0E-59F6-4A46-B703-AE7EE0C445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EE407F6-43BC-4ED3-AE83-C5AE7025F5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0AED0E-59F6-4A46-B703-AE7EE0C445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EE407F6-43BC-4ED3-AE83-C5AE7025F5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0AED0E-59F6-4A46-B703-AE7EE0C445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4063" y="526245"/>
            <a:ext cx="8703252" cy="848454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EE407F6-43BC-4ED3-AE83-C5AE7025F5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0AED0E-59F6-4A46-B703-AE7EE0C445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EE407F6-43BC-4ED3-AE83-C5AE7025F5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0AED0E-59F6-4A46-B703-AE7EE0C4450E}" type="slidenum">
              <a:rPr lang="zh-CN" altLang="en-US" smtClean="0"/>
            </a:fld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EE407F6-43BC-4ED3-AE83-C5AE7025F5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0AED0E-59F6-4A46-B703-AE7EE0C445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EE407F6-43BC-4ED3-AE83-C5AE7025F5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0AED0E-59F6-4A46-B703-AE7EE0C445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54063" y="1704109"/>
            <a:ext cx="10680700" cy="4652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219200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defRPr>
            </a:lvl1pPr>
          </a:lstStyle>
          <a:p>
            <a:fld id="{EEE407F6-43BC-4ED3-AE83-C5AE7025F5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219200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219200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defRPr>
            </a:lvl1pPr>
          </a:lstStyle>
          <a:p>
            <a:fld id="{DF0AED0E-59F6-4A46-B703-AE7EE0C4450E}" type="slidenum">
              <a:rPr lang="zh-CN" altLang="en-US" smtClean="0"/>
            </a:fld>
            <a:endParaRPr lang="zh-CN" altLang="en-US"/>
          </a:p>
        </p:txBody>
      </p:sp>
      <p:sp>
        <p:nvSpPr>
          <p:cNvPr id="1031" name="Title Placeholder 1"/>
          <p:cNvSpPr>
            <a:spLocks noGrp="1"/>
          </p:cNvSpPr>
          <p:nvPr>
            <p:ph type="title"/>
          </p:nvPr>
        </p:nvSpPr>
        <p:spPr bwMode="auto">
          <a:xfrm>
            <a:off x="754063" y="526245"/>
            <a:ext cx="10341767" cy="848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kern="1200">
          <a:ln>
            <a:noFill/>
          </a:ln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empus Sans ITC" panose="04020404030D07020202" pitchFamily="82" charset="0"/>
          <a:ea typeface="幼圆" panose="02010509060101010101" pitchFamily="49" charset="-122"/>
        </a:defRPr>
      </a:lvl9pPr>
    </p:titleStyle>
    <p:bodyStyle>
      <a:lvl1pPr marL="357505" indent="-357505" algn="l" rtl="0" eaLnBrk="1" fontAlgn="base" hangingPunct="1">
        <a:lnSpc>
          <a:spcPct val="90000"/>
        </a:lnSpc>
        <a:spcBef>
          <a:spcPts val="1800"/>
        </a:spcBef>
        <a:spcAft>
          <a:spcPct val="0"/>
        </a:spcAft>
        <a:buClr>
          <a:schemeClr val="tx1"/>
        </a:buClr>
        <a:buSzPct val="80000"/>
        <a:buFont typeface="Wingdings" panose="05000000000000000000" pitchFamily="2" charset="2"/>
        <a:buChar char="ü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357505" indent="-357505" algn="l" rtl="0" eaLnBrk="1" fontAlgn="base" hangingPunct="1">
        <a:lnSpc>
          <a:spcPct val="130000"/>
        </a:lnSpc>
        <a:spcBef>
          <a:spcPct val="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ü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262626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.xml"/><Relationship Id="rId2" Type="http://schemas.openxmlformats.org/officeDocument/2006/relationships/image" Target="../media/image1.tiff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4.png"/><Relationship Id="rId2" Type="http://schemas.openxmlformats.org/officeDocument/2006/relationships/image" Target="../media/image1.tiff"/><Relationship Id="rId1" Type="http://schemas.openxmlformats.org/officeDocument/2006/relationships/tags" Target="../tags/tag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.tif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4.png"/><Relationship Id="rId1" Type="http://schemas.openxmlformats.org/officeDocument/2006/relationships/image" Target="../media/image1.tif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.emf"/><Relationship Id="rId1" Type="http://schemas.openxmlformats.org/officeDocument/2006/relationships/image" Target="../media/image1.tif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.tiff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.tiff"/><Relationship Id="rId5" Type="http://schemas.openxmlformats.org/officeDocument/2006/relationships/image" Target="../media/image5.jpeg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.emf"/><Relationship Id="rId1" Type="http://schemas.openxmlformats.org/officeDocument/2006/relationships/image" Target="../media/image1.tiff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1.tiff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.emf"/><Relationship Id="rId1" Type="http://schemas.openxmlformats.org/officeDocument/2006/relationships/image" Target="../media/image1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29"/>
          <p:cNvSpPr txBox="1">
            <a:spLocks noChangeArrowheads="1"/>
          </p:cNvSpPr>
          <p:nvPr/>
        </p:nvSpPr>
        <p:spPr bwMode="auto">
          <a:xfrm>
            <a:off x="5515610" y="5748655"/>
            <a:ext cx="3604260" cy="4514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5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语文</a:t>
            </a:r>
            <a:r>
              <a:rPr lang="en-US" altLang="zh-CN" sz="25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 sz="25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人教版</a:t>
            </a:r>
            <a:r>
              <a:rPr lang="en-US" altLang="zh-CN" sz="25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 sz="25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六</a:t>
            </a:r>
            <a:r>
              <a:rPr lang="zh-CN" altLang="en-US" sz="25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年级下</a:t>
            </a:r>
            <a:endParaRPr lang="zh-CN" altLang="en-US" sz="25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5" name="图片 4" descr="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2210" y="117475"/>
            <a:ext cx="1830070" cy="4112895"/>
          </a:xfrm>
          <a:prstGeom prst="rect">
            <a:avLst/>
          </a:prstGeom>
        </p:spPr>
      </p:pic>
      <p:pic>
        <p:nvPicPr>
          <p:cNvPr id="9" name="图片 8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119870" y="117475"/>
            <a:ext cx="2722245" cy="1527175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9281795" y="4803140"/>
            <a:ext cx="1539240" cy="488950"/>
            <a:chOff x="10493" y="10477"/>
            <a:chExt cx="2424" cy="770"/>
          </a:xfrm>
        </p:grpSpPr>
        <p:sp>
          <p:nvSpPr>
            <p:cNvPr id="26" name="矩形: 圆角 28"/>
            <p:cNvSpPr/>
            <p:nvPr/>
          </p:nvSpPr>
          <p:spPr>
            <a:xfrm>
              <a:off x="10493" y="10477"/>
              <a:ext cx="2424" cy="770"/>
            </a:xfrm>
            <a:prstGeom prst="roundRect">
              <a:avLst>
                <a:gd name="adj" fmla="val 39404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p>
              <a:endParaRPr lang="zh-CN" altLang="en-US" sz="2000" dirty="0"/>
            </a:p>
          </p:txBody>
        </p:sp>
        <p:sp>
          <p:nvSpPr>
            <p:cNvPr id="25" name="文本框 29"/>
            <p:cNvSpPr txBox="1">
              <a:spLocks noChangeArrowheads="1"/>
            </p:cNvSpPr>
            <p:nvPr/>
          </p:nvSpPr>
          <p:spPr bwMode="auto">
            <a:xfrm>
              <a:off x="10767" y="10567"/>
              <a:ext cx="1876" cy="5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 lIns="68579" tIns="34289" rIns="68579" bIns="34289">
              <a:spAutoFit/>
            </a:bodyPr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000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第一课时</a:t>
              </a:r>
              <a:endParaRPr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4185920" y="1644650"/>
            <a:ext cx="6635115" cy="2784475"/>
          </a:xfrm>
        </p:spPr>
        <p:txBody>
          <a:bodyPr>
            <a:normAutofit fontScale="90000"/>
          </a:bodyPr>
          <a:p>
            <a:pPr algn="ctr"/>
            <a:r>
              <a:rPr lang="zh-CN" altLang="en-US" sz="6000">
                <a:latin typeface="逐浪双勾镂线体" panose="03000509000000000000" charset="-122"/>
                <a:ea typeface="逐浪双勾镂线体" panose="03000509000000000000" charset="-122"/>
                <a:cs typeface="逐浪双勾镂线体" panose="03000509000000000000" charset="-122"/>
              </a:rPr>
              <a:t>第十七课</a:t>
            </a:r>
            <a:br>
              <a:rPr lang="zh-CN" altLang="en-US" sz="6000">
                <a:latin typeface="逐浪双勾镂线体" panose="03000509000000000000" charset="-122"/>
                <a:ea typeface="逐浪双勾镂线体" panose="03000509000000000000" charset="-122"/>
                <a:cs typeface="逐浪双勾镂线体" panose="03000509000000000000" charset="-122"/>
              </a:rPr>
            </a:br>
            <a:r>
              <a:rPr lang="zh-CN" altLang="en-US" sz="6000">
                <a:latin typeface="逐浪双勾镂线体" panose="03000509000000000000" charset="-122"/>
                <a:ea typeface="逐浪双勾镂线体" panose="03000509000000000000" charset="-122"/>
                <a:cs typeface="逐浪双勾镂线体" panose="03000509000000000000" charset="-122"/>
              </a:rPr>
              <a:t>他们那时候多有趣啊</a:t>
            </a:r>
            <a:endParaRPr lang="zh-CN" altLang="en-US" sz="6000">
              <a:latin typeface="逐浪双勾镂线体" panose="03000509000000000000" charset="-122"/>
              <a:ea typeface="逐浪双勾镂线体" panose="03000509000000000000" charset="-122"/>
              <a:cs typeface="逐浪双勾镂线体" panose="03000509000000000000" charset="-122"/>
            </a:endParaRPr>
          </a:p>
        </p:txBody>
      </p:sp>
    </p:spTree>
    <p:custDataLst>
      <p:tags r:id="rId3"/>
    </p:custData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H_Other_2"/>
          <p:cNvSpPr/>
          <p:nvPr>
            <p:custDataLst>
              <p:tags r:id="rId1"/>
            </p:custDataLst>
          </p:nvPr>
        </p:nvSpPr>
        <p:spPr>
          <a:xfrm rot="5400000" flipV="1">
            <a:off x="989900" y="3845387"/>
            <a:ext cx="1682140" cy="1222126"/>
          </a:xfrm>
          <a:custGeom>
            <a:avLst/>
            <a:gdLst>
              <a:gd name="connsiteX0" fmla="*/ 3114346 w 3960440"/>
              <a:gd name="connsiteY0" fmla="*/ 3384376 h 3384376"/>
              <a:gd name="connsiteX1" fmla="*/ 2228160 w 3960440"/>
              <a:gd name="connsiteY1" fmla="*/ 2538282 h 3384376"/>
              <a:gd name="connsiteX2" fmla="*/ 2485035 w 3960440"/>
              <a:gd name="connsiteY2" fmla="*/ 2538282 h 3384376"/>
              <a:gd name="connsiteX3" fmla="*/ 1262564 w 3960440"/>
              <a:gd name="connsiteY3" fmla="*/ 0 h 3384376"/>
              <a:gd name="connsiteX4" fmla="*/ 2441003 w 3960440"/>
              <a:gd name="connsiteY4" fmla="*/ 0 h 3384376"/>
              <a:gd name="connsiteX5" fmla="*/ 3663474 w 3960440"/>
              <a:gd name="connsiteY5" fmla="*/ 2538282 h 3384376"/>
              <a:gd name="connsiteX6" fmla="*/ 3920348 w 3960440"/>
              <a:gd name="connsiteY6" fmla="*/ 2538282 h 3384376"/>
              <a:gd name="connsiteX7" fmla="*/ 3114346 w 3960440"/>
              <a:gd name="connsiteY7" fmla="*/ 3384376 h 3384376"/>
              <a:gd name="connsiteX0-1" fmla="*/ 1851783 w 3960440"/>
              <a:gd name="connsiteY0-2" fmla="*/ 391155 h 3384376"/>
              <a:gd name="connsiteX1-3" fmla="*/ 1178440 w 3960440"/>
              <a:gd name="connsiteY1-4" fmla="*/ 3384376 h 3384376"/>
              <a:gd name="connsiteX2-5" fmla="*/ 0 w 3960440"/>
              <a:gd name="connsiteY2-6" fmla="*/ 3384376 h 3384376"/>
              <a:gd name="connsiteX3-7" fmla="*/ 112781 w 3960440"/>
              <a:gd name="connsiteY3-8" fmla="*/ 1986193 h 3384376"/>
              <a:gd name="connsiteX4-9" fmla="*/ 1851782 w 3960440"/>
              <a:gd name="connsiteY4-10" fmla="*/ 391155 h 3384376"/>
              <a:gd name="connsiteX5-11" fmla="*/ 1851783 w 3960440"/>
              <a:gd name="connsiteY5-12" fmla="*/ 391155 h 3384376"/>
              <a:gd name="connsiteX0-13" fmla="*/ 1851783 w 3960440"/>
              <a:gd name="connsiteY0-14" fmla="*/ 391155 h 3384376"/>
              <a:gd name="connsiteX1-15" fmla="*/ 1178440 w 3960440"/>
              <a:gd name="connsiteY1-16" fmla="*/ 3384376 h 3384376"/>
              <a:gd name="connsiteX2-17" fmla="*/ 0 w 3960440"/>
              <a:gd name="connsiteY2-18" fmla="*/ 3384376 h 3384376"/>
              <a:gd name="connsiteX3-19" fmla="*/ 1262563 w 3960440"/>
              <a:gd name="connsiteY3-20" fmla="*/ 0 h 3384376"/>
              <a:gd name="connsiteX4-21" fmla="*/ 2441003 w 3960440"/>
              <a:gd name="connsiteY4-22" fmla="*/ 0 h 3384376"/>
              <a:gd name="connsiteX5-23" fmla="*/ 3663474 w 3960440"/>
              <a:gd name="connsiteY5-24" fmla="*/ 2538282 h 3384376"/>
              <a:gd name="connsiteX6-25" fmla="*/ 3920348 w 3960440"/>
              <a:gd name="connsiteY6-26" fmla="*/ 2538282 h 3384376"/>
              <a:gd name="connsiteX7-27" fmla="*/ 3114346 w 3960440"/>
              <a:gd name="connsiteY7-28" fmla="*/ 3384376 h 3384376"/>
              <a:gd name="connsiteX8" fmla="*/ 2228160 w 3960440"/>
              <a:gd name="connsiteY8" fmla="*/ 2538282 h 3384376"/>
              <a:gd name="connsiteX9" fmla="*/ 2485035 w 3960440"/>
              <a:gd name="connsiteY9" fmla="*/ 2538282 h 3384376"/>
              <a:gd name="connsiteX10" fmla="*/ 1262564 w 3960440"/>
              <a:gd name="connsiteY10" fmla="*/ 0 h 3384376"/>
              <a:gd name="connsiteX0-29" fmla="*/ 3131660 w 3937662"/>
              <a:gd name="connsiteY0-30" fmla="*/ 3385291 h 3385291"/>
              <a:gd name="connsiteX1-31" fmla="*/ 2245474 w 3937662"/>
              <a:gd name="connsiteY1-32" fmla="*/ 2539197 h 3385291"/>
              <a:gd name="connsiteX2-33" fmla="*/ 2502349 w 3937662"/>
              <a:gd name="connsiteY2-34" fmla="*/ 2539197 h 3385291"/>
              <a:gd name="connsiteX3-35" fmla="*/ 1279878 w 3937662"/>
              <a:gd name="connsiteY3-36" fmla="*/ 915 h 3385291"/>
              <a:gd name="connsiteX4-37" fmla="*/ 2458317 w 3937662"/>
              <a:gd name="connsiteY4-38" fmla="*/ 915 h 3385291"/>
              <a:gd name="connsiteX5-39" fmla="*/ 3680788 w 3937662"/>
              <a:gd name="connsiteY5-40" fmla="*/ 2539197 h 3385291"/>
              <a:gd name="connsiteX6-41" fmla="*/ 3937662 w 3937662"/>
              <a:gd name="connsiteY6-42" fmla="*/ 2539197 h 3385291"/>
              <a:gd name="connsiteX7-43" fmla="*/ 3131660 w 3937662"/>
              <a:gd name="connsiteY7-44" fmla="*/ 3385291 h 3385291"/>
              <a:gd name="connsiteX0-45" fmla="*/ 1869097 w 3937662"/>
              <a:gd name="connsiteY0-46" fmla="*/ 392070 h 3385291"/>
              <a:gd name="connsiteX1-47" fmla="*/ 1195754 w 3937662"/>
              <a:gd name="connsiteY1-48" fmla="*/ 3385291 h 3385291"/>
              <a:gd name="connsiteX2-49" fmla="*/ 17314 w 3937662"/>
              <a:gd name="connsiteY2-50" fmla="*/ 3385291 h 3385291"/>
              <a:gd name="connsiteX3-51" fmla="*/ 130095 w 3937662"/>
              <a:gd name="connsiteY3-52" fmla="*/ 1987108 h 3385291"/>
              <a:gd name="connsiteX4-53" fmla="*/ 1869096 w 3937662"/>
              <a:gd name="connsiteY4-54" fmla="*/ 392070 h 3385291"/>
              <a:gd name="connsiteX5-55" fmla="*/ 1869097 w 3937662"/>
              <a:gd name="connsiteY5-56" fmla="*/ 392070 h 3385291"/>
              <a:gd name="connsiteX0-57" fmla="*/ 1869097 w 3937662"/>
              <a:gd name="connsiteY0-58" fmla="*/ 392070 h 3385291"/>
              <a:gd name="connsiteX1-59" fmla="*/ 0 w 3937662"/>
              <a:gd name="connsiteY1-60" fmla="*/ 3385291 h 3385291"/>
              <a:gd name="connsiteX2-61" fmla="*/ 17314 w 3937662"/>
              <a:gd name="connsiteY2-62" fmla="*/ 3385291 h 3385291"/>
              <a:gd name="connsiteX3-63" fmla="*/ 1279877 w 3937662"/>
              <a:gd name="connsiteY3-64" fmla="*/ 915 h 3385291"/>
              <a:gd name="connsiteX4-65" fmla="*/ 2458317 w 3937662"/>
              <a:gd name="connsiteY4-66" fmla="*/ 915 h 3385291"/>
              <a:gd name="connsiteX5-67" fmla="*/ 3680788 w 3937662"/>
              <a:gd name="connsiteY5-68" fmla="*/ 2539197 h 3385291"/>
              <a:gd name="connsiteX6-69" fmla="*/ 3937662 w 3937662"/>
              <a:gd name="connsiteY6-70" fmla="*/ 2539197 h 3385291"/>
              <a:gd name="connsiteX7-71" fmla="*/ 3131660 w 3937662"/>
              <a:gd name="connsiteY7-72" fmla="*/ 3385291 h 3385291"/>
              <a:gd name="connsiteX8-73" fmla="*/ 2245474 w 3937662"/>
              <a:gd name="connsiteY8-74" fmla="*/ 2539197 h 3385291"/>
              <a:gd name="connsiteX9-75" fmla="*/ 2502349 w 3937662"/>
              <a:gd name="connsiteY9-76" fmla="*/ 2539197 h 3385291"/>
              <a:gd name="connsiteX10-77" fmla="*/ 1279878 w 3937662"/>
              <a:gd name="connsiteY10-78" fmla="*/ 915 h 3385291"/>
              <a:gd name="connsiteX0-79" fmla="*/ 3145728 w 3951730"/>
              <a:gd name="connsiteY0-80" fmla="*/ 3385291 h 3385291"/>
              <a:gd name="connsiteX1-81" fmla="*/ 2259542 w 3951730"/>
              <a:gd name="connsiteY1-82" fmla="*/ 2539197 h 3385291"/>
              <a:gd name="connsiteX2-83" fmla="*/ 2516417 w 3951730"/>
              <a:gd name="connsiteY2-84" fmla="*/ 2539197 h 3385291"/>
              <a:gd name="connsiteX3-85" fmla="*/ 1293946 w 3951730"/>
              <a:gd name="connsiteY3-86" fmla="*/ 915 h 3385291"/>
              <a:gd name="connsiteX4-87" fmla="*/ 2472385 w 3951730"/>
              <a:gd name="connsiteY4-88" fmla="*/ 915 h 3385291"/>
              <a:gd name="connsiteX5-89" fmla="*/ 3694856 w 3951730"/>
              <a:gd name="connsiteY5-90" fmla="*/ 2539197 h 3385291"/>
              <a:gd name="connsiteX6-91" fmla="*/ 3951730 w 3951730"/>
              <a:gd name="connsiteY6-92" fmla="*/ 2539197 h 3385291"/>
              <a:gd name="connsiteX7-93" fmla="*/ 3145728 w 3951730"/>
              <a:gd name="connsiteY7-94" fmla="*/ 3385291 h 3385291"/>
              <a:gd name="connsiteX0-95" fmla="*/ 1883165 w 3951730"/>
              <a:gd name="connsiteY0-96" fmla="*/ 392070 h 3385291"/>
              <a:gd name="connsiteX1-97" fmla="*/ 0 w 3951730"/>
              <a:gd name="connsiteY1-98" fmla="*/ 3343088 h 3385291"/>
              <a:gd name="connsiteX2-99" fmla="*/ 31382 w 3951730"/>
              <a:gd name="connsiteY2-100" fmla="*/ 3385291 h 3385291"/>
              <a:gd name="connsiteX3-101" fmla="*/ 144163 w 3951730"/>
              <a:gd name="connsiteY3-102" fmla="*/ 1987108 h 3385291"/>
              <a:gd name="connsiteX4-103" fmla="*/ 1883164 w 3951730"/>
              <a:gd name="connsiteY4-104" fmla="*/ 392070 h 3385291"/>
              <a:gd name="connsiteX5-105" fmla="*/ 1883165 w 3951730"/>
              <a:gd name="connsiteY5-106" fmla="*/ 392070 h 3385291"/>
              <a:gd name="connsiteX0-107" fmla="*/ 1883165 w 3951730"/>
              <a:gd name="connsiteY0-108" fmla="*/ 392070 h 3385291"/>
              <a:gd name="connsiteX1-109" fmla="*/ 14068 w 3951730"/>
              <a:gd name="connsiteY1-110" fmla="*/ 3385291 h 3385291"/>
              <a:gd name="connsiteX2-111" fmla="*/ 31382 w 3951730"/>
              <a:gd name="connsiteY2-112" fmla="*/ 3385291 h 3385291"/>
              <a:gd name="connsiteX3-113" fmla="*/ 1293945 w 3951730"/>
              <a:gd name="connsiteY3-114" fmla="*/ 915 h 3385291"/>
              <a:gd name="connsiteX4-115" fmla="*/ 2472385 w 3951730"/>
              <a:gd name="connsiteY4-116" fmla="*/ 915 h 3385291"/>
              <a:gd name="connsiteX5-117" fmla="*/ 3694856 w 3951730"/>
              <a:gd name="connsiteY5-118" fmla="*/ 2539197 h 3385291"/>
              <a:gd name="connsiteX6-119" fmla="*/ 3951730 w 3951730"/>
              <a:gd name="connsiteY6-120" fmla="*/ 2539197 h 3385291"/>
              <a:gd name="connsiteX7-121" fmla="*/ 3145728 w 3951730"/>
              <a:gd name="connsiteY7-122" fmla="*/ 3385291 h 3385291"/>
              <a:gd name="connsiteX8-123" fmla="*/ 2259542 w 3951730"/>
              <a:gd name="connsiteY8-124" fmla="*/ 2539197 h 3385291"/>
              <a:gd name="connsiteX9-125" fmla="*/ 2516417 w 3951730"/>
              <a:gd name="connsiteY9-126" fmla="*/ 2539197 h 3385291"/>
              <a:gd name="connsiteX10-127" fmla="*/ 1293946 w 3951730"/>
              <a:gd name="connsiteY10-128" fmla="*/ 915 h 3385291"/>
              <a:gd name="connsiteX0-129" fmla="*/ 3145728 w 3951730"/>
              <a:gd name="connsiteY0-130" fmla="*/ 3385291 h 3385291"/>
              <a:gd name="connsiteX1-131" fmla="*/ 2259542 w 3951730"/>
              <a:gd name="connsiteY1-132" fmla="*/ 2539197 h 3385291"/>
              <a:gd name="connsiteX2-133" fmla="*/ 2516417 w 3951730"/>
              <a:gd name="connsiteY2-134" fmla="*/ 2539197 h 3385291"/>
              <a:gd name="connsiteX3-135" fmla="*/ 1293946 w 3951730"/>
              <a:gd name="connsiteY3-136" fmla="*/ 915 h 3385291"/>
              <a:gd name="connsiteX4-137" fmla="*/ 2472385 w 3951730"/>
              <a:gd name="connsiteY4-138" fmla="*/ 915 h 3385291"/>
              <a:gd name="connsiteX5-139" fmla="*/ 3694856 w 3951730"/>
              <a:gd name="connsiteY5-140" fmla="*/ 2539197 h 3385291"/>
              <a:gd name="connsiteX6-141" fmla="*/ 3951730 w 3951730"/>
              <a:gd name="connsiteY6-142" fmla="*/ 2539197 h 3385291"/>
              <a:gd name="connsiteX7-143" fmla="*/ 3145728 w 3951730"/>
              <a:gd name="connsiteY7-144" fmla="*/ 3385291 h 3385291"/>
              <a:gd name="connsiteX0-145" fmla="*/ 1883165 w 3951730"/>
              <a:gd name="connsiteY0-146" fmla="*/ 392070 h 3385291"/>
              <a:gd name="connsiteX1-147" fmla="*/ 0 w 3951730"/>
              <a:gd name="connsiteY1-148" fmla="*/ 3343088 h 3385291"/>
              <a:gd name="connsiteX2-149" fmla="*/ 31382 w 3951730"/>
              <a:gd name="connsiteY2-150" fmla="*/ 3385291 h 3385291"/>
              <a:gd name="connsiteX3-151" fmla="*/ 144163 w 3951730"/>
              <a:gd name="connsiteY3-152" fmla="*/ 1987108 h 3385291"/>
              <a:gd name="connsiteX4-153" fmla="*/ 1883164 w 3951730"/>
              <a:gd name="connsiteY4-154" fmla="*/ 392070 h 3385291"/>
              <a:gd name="connsiteX5-155" fmla="*/ 1883165 w 3951730"/>
              <a:gd name="connsiteY5-156" fmla="*/ 392070 h 3385291"/>
              <a:gd name="connsiteX0-157" fmla="*/ 1883165 w 3951730"/>
              <a:gd name="connsiteY0-158" fmla="*/ 392070 h 3385291"/>
              <a:gd name="connsiteX1-159" fmla="*/ 14068 w 3951730"/>
              <a:gd name="connsiteY1-160" fmla="*/ 3385291 h 3385291"/>
              <a:gd name="connsiteX2-161" fmla="*/ 31382 w 3951730"/>
              <a:gd name="connsiteY2-162" fmla="*/ 3385291 h 3385291"/>
              <a:gd name="connsiteX3-163" fmla="*/ 1293945 w 3951730"/>
              <a:gd name="connsiteY3-164" fmla="*/ 915 h 3385291"/>
              <a:gd name="connsiteX4-165" fmla="*/ 2472385 w 3951730"/>
              <a:gd name="connsiteY4-166" fmla="*/ 915 h 3385291"/>
              <a:gd name="connsiteX5-167" fmla="*/ 3694856 w 3951730"/>
              <a:gd name="connsiteY5-168" fmla="*/ 2539197 h 3385291"/>
              <a:gd name="connsiteX6-169" fmla="*/ 3951730 w 3951730"/>
              <a:gd name="connsiteY6-170" fmla="*/ 2539197 h 3385291"/>
              <a:gd name="connsiteX7-171" fmla="*/ 3145728 w 3951730"/>
              <a:gd name="connsiteY7-172" fmla="*/ 3385291 h 3385291"/>
              <a:gd name="connsiteX8-173" fmla="*/ 2259542 w 3951730"/>
              <a:gd name="connsiteY8-174" fmla="*/ 2539197 h 3385291"/>
              <a:gd name="connsiteX9-175" fmla="*/ 2516417 w 3951730"/>
              <a:gd name="connsiteY9-176" fmla="*/ 2539197 h 3385291"/>
              <a:gd name="connsiteX10-177" fmla="*/ 1293946 w 3951730"/>
              <a:gd name="connsiteY10-178" fmla="*/ 915 h 3385291"/>
              <a:gd name="connsiteX0-179" fmla="*/ 3145728 w 3951730"/>
              <a:gd name="connsiteY0-180" fmla="*/ 3385291 h 3385291"/>
              <a:gd name="connsiteX1-181" fmla="*/ 2259542 w 3951730"/>
              <a:gd name="connsiteY1-182" fmla="*/ 2539197 h 3385291"/>
              <a:gd name="connsiteX2-183" fmla="*/ 2516417 w 3951730"/>
              <a:gd name="connsiteY2-184" fmla="*/ 2539197 h 3385291"/>
              <a:gd name="connsiteX3-185" fmla="*/ 1293946 w 3951730"/>
              <a:gd name="connsiteY3-186" fmla="*/ 915 h 3385291"/>
              <a:gd name="connsiteX4-187" fmla="*/ 2472385 w 3951730"/>
              <a:gd name="connsiteY4-188" fmla="*/ 915 h 3385291"/>
              <a:gd name="connsiteX5-189" fmla="*/ 3694856 w 3951730"/>
              <a:gd name="connsiteY5-190" fmla="*/ 2539197 h 3385291"/>
              <a:gd name="connsiteX6-191" fmla="*/ 3951730 w 3951730"/>
              <a:gd name="connsiteY6-192" fmla="*/ 2539197 h 3385291"/>
              <a:gd name="connsiteX7-193" fmla="*/ 3145728 w 3951730"/>
              <a:gd name="connsiteY7-194" fmla="*/ 3385291 h 3385291"/>
              <a:gd name="connsiteX0-195" fmla="*/ 1883165 w 3951730"/>
              <a:gd name="connsiteY0-196" fmla="*/ 392070 h 3385291"/>
              <a:gd name="connsiteX1-197" fmla="*/ 0 w 3951730"/>
              <a:gd name="connsiteY1-198" fmla="*/ 3343088 h 3385291"/>
              <a:gd name="connsiteX2-199" fmla="*/ 31382 w 3951730"/>
              <a:gd name="connsiteY2-200" fmla="*/ 3385291 h 3385291"/>
              <a:gd name="connsiteX3-201" fmla="*/ 144163 w 3951730"/>
              <a:gd name="connsiteY3-202" fmla="*/ 1987108 h 3385291"/>
              <a:gd name="connsiteX4-203" fmla="*/ 1883164 w 3951730"/>
              <a:gd name="connsiteY4-204" fmla="*/ 392070 h 3385291"/>
              <a:gd name="connsiteX5-205" fmla="*/ 1883165 w 3951730"/>
              <a:gd name="connsiteY5-206" fmla="*/ 392070 h 3385291"/>
              <a:gd name="connsiteX0-207" fmla="*/ 1883165 w 3951730"/>
              <a:gd name="connsiteY0-208" fmla="*/ 392070 h 3385291"/>
              <a:gd name="connsiteX1-209" fmla="*/ 14068 w 3951730"/>
              <a:gd name="connsiteY1-210" fmla="*/ 3385291 h 3385291"/>
              <a:gd name="connsiteX2-211" fmla="*/ 31382 w 3951730"/>
              <a:gd name="connsiteY2-212" fmla="*/ 3385291 h 3385291"/>
              <a:gd name="connsiteX3-213" fmla="*/ 1293945 w 3951730"/>
              <a:gd name="connsiteY3-214" fmla="*/ 915 h 3385291"/>
              <a:gd name="connsiteX4-215" fmla="*/ 2472385 w 3951730"/>
              <a:gd name="connsiteY4-216" fmla="*/ 915 h 3385291"/>
              <a:gd name="connsiteX5-217" fmla="*/ 3694856 w 3951730"/>
              <a:gd name="connsiteY5-218" fmla="*/ 2539197 h 3385291"/>
              <a:gd name="connsiteX6-219" fmla="*/ 3951730 w 3951730"/>
              <a:gd name="connsiteY6-220" fmla="*/ 2539197 h 3385291"/>
              <a:gd name="connsiteX7-221" fmla="*/ 3145728 w 3951730"/>
              <a:gd name="connsiteY7-222" fmla="*/ 3385291 h 3385291"/>
              <a:gd name="connsiteX8-223" fmla="*/ 2259542 w 3951730"/>
              <a:gd name="connsiteY8-224" fmla="*/ 2539197 h 3385291"/>
              <a:gd name="connsiteX9-225" fmla="*/ 2516417 w 3951730"/>
              <a:gd name="connsiteY9-226" fmla="*/ 2539197 h 3385291"/>
              <a:gd name="connsiteX10-227" fmla="*/ 1293946 w 3951730"/>
              <a:gd name="connsiteY10-228" fmla="*/ 915 h 3385291"/>
              <a:gd name="connsiteX0-229" fmla="*/ 3145728 w 3951730"/>
              <a:gd name="connsiteY0-230" fmla="*/ 3385291 h 3385291"/>
              <a:gd name="connsiteX1-231" fmla="*/ 2259542 w 3951730"/>
              <a:gd name="connsiteY1-232" fmla="*/ 2539197 h 3385291"/>
              <a:gd name="connsiteX2-233" fmla="*/ 2516417 w 3951730"/>
              <a:gd name="connsiteY2-234" fmla="*/ 2539197 h 3385291"/>
              <a:gd name="connsiteX3-235" fmla="*/ 1293946 w 3951730"/>
              <a:gd name="connsiteY3-236" fmla="*/ 915 h 3385291"/>
              <a:gd name="connsiteX4-237" fmla="*/ 2472385 w 3951730"/>
              <a:gd name="connsiteY4-238" fmla="*/ 915 h 3385291"/>
              <a:gd name="connsiteX5-239" fmla="*/ 3694856 w 3951730"/>
              <a:gd name="connsiteY5-240" fmla="*/ 2539197 h 3385291"/>
              <a:gd name="connsiteX6-241" fmla="*/ 3951730 w 3951730"/>
              <a:gd name="connsiteY6-242" fmla="*/ 2539197 h 3385291"/>
              <a:gd name="connsiteX7-243" fmla="*/ 3145728 w 3951730"/>
              <a:gd name="connsiteY7-244" fmla="*/ 3385291 h 3385291"/>
              <a:gd name="connsiteX0-245" fmla="*/ 1883165 w 3951730"/>
              <a:gd name="connsiteY0-246" fmla="*/ 392070 h 3385291"/>
              <a:gd name="connsiteX1-247" fmla="*/ 0 w 3951730"/>
              <a:gd name="connsiteY1-248" fmla="*/ 3343088 h 3385291"/>
              <a:gd name="connsiteX2-249" fmla="*/ 31382 w 3951730"/>
              <a:gd name="connsiteY2-250" fmla="*/ 3385291 h 3385291"/>
              <a:gd name="connsiteX3-251" fmla="*/ 144163 w 3951730"/>
              <a:gd name="connsiteY3-252" fmla="*/ 1987108 h 3385291"/>
              <a:gd name="connsiteX4-253" fmla="*/ 1883164 w 3951730"/>
              <a:gd name="connsiteY4-254" fmla="*/ 392070 h 3385291"/>
              <a:gd name="connsiteX5-255" fmla="*/ 1883165 w 3951730"/>
              <a:gd name="connsiteY5-256" fmla="*/ 392070 h 3385291"/>
              <a:gd name="connsiteX0-257" fmla="*/ 1883165 w 3951730"/>
              <a:gd name="connsiteY0-258" fmla="*/ 392070 h 3385291"/>
              <a:gd name="connsiteX1-259" fmla="*/ 14068 w 3951730"/>
              <a:gd name="connsiteY1-260" fmla="*/ 3385291 h 3385291"/>
              <a:gd name="connsiteX2-261" fmla="*/ 31382 w 3951730"/>
              <a:gd name="connsiteY2-262" fmla="*/ 3385291 h 3385291"/>
              <a:gd name="connsiteX3-263" fmla="*/ 1293945 w 3951730"/>
              <a:gd name="connsiteY3-264" fmla="*/ 915 h 3385291"/>
              <a:gd name="connsiteX4-265" fmla="*/ 2472385 w 3951730"/>
              <a:gd name="connsiteY4-266" fmla="*/ 915 h 3385291"/>
              <a:gd name="connsiteX5-267" fmla="*/ 3694856 w 3951730"/>
              <a:gd name="connsiteY5-268" fmla="*/ 2539197 h 3385291"/>
              <a:gd name="connsiteX6-269" fmla="*/ 3951730 w 3951730"/>
              <a:gd name="connsiteY6-270" fmla="*/ 2539197 h 3385291"/>
              <a:gd name="connsiteX7-271" fmla="*/ 3145728 w 3951730"/>
              <a:gd name="connsiteY7-272" fmla="*/ 3385291 h 3385291"/>
              <a:gd name="connsiteX8-273" fmla="*/ 2259542 w 3951730"/>
              <a:gd name="connsiteY8-274" fmla="*/ 2539197 h 3385291"/>
              <a:gd name="connsiteX9-275" fmla="*/ 2516417 w 3951730"/>
              <a:gd name="connsiteY9-276" fmla="*/ 2539197 h 3385291"/>
              <a:gd name="connsiteX10-277" fmla="*/ 1293946 w 3951730"/>
              <a:gd name="connsiteY10-278" fmla="*/ 915 h 3385291"/>
              <a:gd name="connsiteX0-279" fmla="*/ 3145728 w 3951730"/>
              <a:gd name="connsiteY0-280" fmla="*/ 3385291 h 3385291"/>
              <a:gd name="connsiteX1-281" fmla="*/ 2259542 w 3951730"/>
              <a:gd name="connsiteY1-282" fmla="*/ 2539197 h 3385291"/>
              <a:gd name="connsiteX2-283" fmla="*/ 2516417 w 3951730"/>
              <a:gd name="connsiteY2-284" fmla="*/ 2539197 h 3385291"/>
              <a:gd name="connsiteX3-285" fmla="*/ 1293946 w 3951730"/>
              <a:gd name="connsiteY3-286" fmla="*/ 915 h 3385291"/>
              <a:gd name="connsiteX4-287" fmla="*/ 2472385 w 3951730"/>
              <a:gd name="connsiteY4-288" fmla="*/ 915 h 3385291"/>
              <a:gd name="connsiteX5-289" fmla="*/ 3694856 w 3951730"/>
              <a:gd name="connsiteY5-290" fmla="*/ 2539197 h 3385291"/>
              <a:gd name="connsiteX6-291" fmla="*/ 3951730 w 3951730"/>
              <a:gd name="connsiteY6-292" fmla="*/ 2539197 h 3385291"/>
              <a:gd name="connsiteX7-293" fmla="*/ 3145728 w 3951730"/>
              <a:gd name="connsiteY7-294" fmla="*/ 3385291 h 3385291"/>
              <a:gd name="connsiteX0-295" fmla="*/ 1883165 w 3951730"/>
              <a:gd name="connsiteY0-296" fmla="*/ 392070 h 3385291"/>
              <a:gd name="connsiteX1-297" fmla="*/ 0 w 3951730"/>
              <a:gd name="connsiteY1-298" fmla="*/ 3343088 h 3385291"/>
              <a:gd name="connsiteX2-299" fmla="*/ 31382 w 3951730"/>
              <a:gd name="connsiteY2-300" fmla="*/ 3385291 h 3385291"/>
              <a:gd name="connsiteX3-301" fmla="*/ 144163 w 3951730"/>
              <a:gd name="connsiteY3-302" fmla="*/ 1987108 h 3385291"/>
              <a:gd name="connsiteX4-303" fmla="*/ 1883164 w 3951730"/>
              <a:gd name="connsiteY4-304" fmla="*/ 392070 h 3385291"/>
              <a:gd name="connsiteX5-305" fmla="*/ 1883165 w 3951730"/>
              <a:gd name="connsiteY5-306" fmla="*/ 392070 h 3385291"/>
              <a:gd name="connsiteX0-307" fmla="*/ 1883165 w 3951730"/>
              <a:gd name="connsiteY0-308" fmla="*/ 392070 h 3385291"/>
              <a:gd name="connsiteX1-309" fmla="*/ 14068 w 3951730"/>
              <a:gd name="connsiteY1-310" fmla="*/ 3385291 h 3385291"/>
              <a:gd name="connsiteX2-311" fmla="*/ 45450 w 3951730"/>
              <a:gd name="connsiteY2-312" fmla="*/ 2794448 h 3385291"/>
              <a:gd name="connsiteX3-313" fmla="*/ 1293945 w 3951730"/>
              <a:gd name="connsiteY3-314" fmla="*/ 915 h 3385291"/>
              <a:gd name="connsiteX4-315" fmla="*/ 2472385 w 3951730"/>
              <a:gd name="connsiteY4-316" fmla="*/ 915 h 3385291"/>
              <a:gd name="connsiteX5-317" fmla="*/ 3694856 w 3951730"/>
              <a:gd name="connsiteY5-318" fmla="*/ 2539197 h 3385291"/>
              <a:gd name="connsiteX6-319" fmla="*/ 3951730 w 3951730"/>
              <a:gd name="connsiteY6-320" fmla="*/ 2539197 h 3385291"/>
              <a:gd name="connsiteX7-321" fmla="*/ 3145728 w 3951730"/>
              <a:gd name="connsiteY7-322" fmla="*/ 3385291 h 3385291"/>
              <a:gd name="connsiteX8-323" fmla="*/ 2259542 w 3951730"/>
              <a:gd name="connsiteY8-324" fmla="*/ 2539197 h 3385291"/>
              <a:gd name="connsiteX9-325" fmla="*/ 2516417 w 3951730"/>
              <a:gd name="connsiteY9-326" fmla="*/ 2539197 h 3385291"/>
              <a:gd name="connsiteX10-327" fmla="*/ 1293946 w 3951730"/>
              <a:gd name="connsiteY10-328" fmla="*/ 915 h 3385291"/>
              <a:gd name="connsiteX0-329" fmla="*/ 3145728 w 3951730"/>
              <a:gd name="connsiteY0-330" fmla="*/ 3385291 h 3385291"/>
              <a:gd name="connsiteX1-331" fmla="*/ 2259542 w 3951730"/>
              <a:gd name="connsiteY1-332" fmla="*/ 2539197 h 3385291"/>
              <a:gd name="connsiteX2-333" fmla="*/ 2516417 w 3951730"/>
              <a:gd name="connsiteY2-334" fmla="*/ 2539197 h 3385291"/>
              <a:gd name="connsiteX3-335" fmla="*/ 1293946 w 3951730"/>
              <a:gd name="connsiteY3-336" fmla="*/ 915 h 3385291"/>
              <a:gd name="connsiteX4-337" fmla="*/ 2472385 w 3951730"/>
              <a:gd name="connsiteY4-338" fmla="*/ 915 h 3385291"/>
              <a:gd name="connsiteX5-339" fmla="*/ 3694856 w 3951730"/>
              <a:gd name="connsiteY5-340" fmla="*/ 2539197 h 3385291"/>
              <a:gd name="connsiteX6-341" fmla="*/ 3951730 w 3951730"/>
              <a:gd name="connsiteY6-342" fmla="*/ 2539197 h 3385291"/>
              <a:gd name="connsiteX7-343" fmla="*/ 3145728 w 3951730"/>
              <a:gd name="connsiteY7-344" fmla="*/ 3385291 h 3385291"/>
              <a:gd name="connsiteX0-345" fmla="*/ 1883165 w 3951730"/>
              <a:gd name="connsiteY0-346" fmla="*/ 392070 h 3385291"/>
              <a:gd name="connsiteX1-347" fmla="*/ 0 w 3951730"/>
              <a:gd name="connsiteY1-348" fmla="*/ 3343088 h 3385291"/>
              <a:gd name="connsiteX2-349" fmla="*/ 31382 w 3951730"/>
              <a:gd name="connsiteY2-350" fmla="*/ 3385291 h 3385291"/>
              <a:gd name="connsiteX3-351" fmla="*/ 144163 w 3951730"/>
              <a:gd name="connsiteY3-352" fmla="*/ 1987108 h 3385291"/>
              <a:gd name="connsiteX4-353" fmla="*/ 1883164 w 3951730"/>
              <a:gd name="connsiteY4-354" fmla="*/ 392070 h 3385291"/>
              <a:gd name="connsiteX5-355" fmla="*/ 1883165 w 3951730"/>
              <a:gd name="connsiteY5-356" fmla="*/ 392070 h 3385291"/>
              <a:gd name="connsiteX0-357" fmla="*/ 1883165 w 3951730"/>
              <a:gd name="connsiteY0-358" fmla="*/ 392070 h 3385291"/>
              <a:gd name="connsiteX1-359" fmla="*/ 14068 w 3951730"/>
              <a:gd name="connsiteY1-360" fmla="*/ 3385291 h 3385291"/>
              <a:gd name="connsiteX2-361" fmla="*/ 45450 w 3951730"/>
              <a:gd name="connsiteY2-362" fmla="*/ 2794448 h 3385291"/>
              <a:gd name="connsiteX3-363" fmla="*/ 1293945 w 3951730"/>
              <a:gd name="connsiteY3-364" fmla="*/ 915 h 3385291"/>
              <a:gd name="connsiteX4-365" fmla="*/ 2472385 w 3951730"/>
              <a:gd name="connsiteY4-366" fmla="*/ 915 h 3385291"/>
              <a:gd name="connsiteX5-367" fmla="*/ 3694856 w 3951730"/>
              <a:gd name="connsiteY5-368" fmla="*/ 2539197 h 3385291"/>
              <a:gd name="connsiteX6-369" fmla="*/ 3951730 w 3951730"/>
              <a:gd name="connsiteY6-370" fmla="*/ 2539197 h 3385291"/>
              <a:gd name="connsiteX7-371" fmla="*/ 3145728 w 3951730"/>
              <a:gd name="connsiteY7-372" fmla="*/ 3385291 h 3385291"/>
              <a:gd name="connsiteX8-373" fmla="*/ 2259542 w 3951730"/>
              <a:gd name="connsiteY8-374" fmla="*/ 2539197 h 3385291"/>
              <a:gd name="connsiteX9-375" fmla="*/ 2516417 w 3951730"/>
              <a:gd name="connsiteY9-376" fmla="*/ 2539197 h 3385291"/>
              <a:gd name="connsiteX10-377" fmla="*/ 1293946 w 3951730"/>
              <a:gd name="connsiteY10-378" fmla="*/ 915 h 3385291"/>
              <a:gd name="connsiteX0-379" fmla="*/ 3145728 w 3951730"/>
              <a:gd name="connsiteY0-380" fmla="*/ 3385291 h 3693794"/>
              <a:gd name="connsiteX1-381" fmla="*/ 2259542 w 3951730"/>
              <a:gd name="connsiteY1-382" fmla="*/ 2539197 h 3693794"/>
              <a:gd name="connsiteX2-383" fmla="*/ 2516417 w 3951730"/>
              <a:gd name="connsiteY2-384" fmla="*/ 2539197 h 3693794"/>
              <a:gd name="connsiteX3-385" fmla="*/ 1293946 w 3951730"/>
              <a:gd name="connsiteY3-386" fmla="*/ 915 h 3693794"/>
              <a:gd name="connsiteX4-387" fmla="*/ 2472385 w 3951730"/>
              <a:gd name="connsiteY4-388" fmla="*/ 915 h 3693794"/>
              <a:gd name="connsiteX5-389" fmla="*/ 3694856 w 3951730"/>
              <a:gd name="connsiteY5-390" fmla="*/ 2539197 h 3693794"/>
              <a:gd name="connsiteX6-391" fmla="*/ 3951730 w 3951730"/>
              <a:gd name="connsiteY6-392" fmla="*/ 2539197 h 3693794"/>
              <a:gd name="connsiteX7-393" fmla="*/ 3145728 w 3951730"/>
              <a:gd name="connsiteY7-394" fmla="*/ 3385291 h 3693794"/>
              <a:gd name="connsiteX0-395" fmla="*/ 1883165 w 3951730"/>
              <a:gd name="connsiteY0-396" fmla="*/ 392070 h 3693794"/>
              <a:gd name="connsiteX1-397" fmla="*/ 0 w 3951730"/>
              <a:gd name="connsiteY1-398" fmla="*/ 3343088 h 3693794"/>
              <a:gd name="connsiteX2-399" fmla="*/ 31382 w 3951730"/>
              <a:gd name="connsiteY2-400" fmla="*/ 3385291 h 3693794"/>
              <a:gd name="connsiteX3-401" fmla="*/ 144163 w 3951730"/>
              <a:gd name="connsiteY3-402" fmla="*/ 1987108 h 3693794"/>
              <a:gd name="connsiteX4-403" fmla="*/ 1883164 w 3951730"/>
              <a:gd name="connsiteY4-404" fmla="*/ 392070 h 3693794"/>
              <a:gd name="connsiteX5-405" fmla="*/ 1883165 w 3951730"/>
              <a:gd name="connsiteY5-406" fmla="*/ 392070 h 3693794"/>
              <a:gd name="connsiteX0-407" fmla="*/ 1883165 w 3951730"/>
              <a:gd name="connsiteY0-408" fmla="*/ 392070 h 3693794"/>
              <a:gd name="connsiteX1-409" fmla="*/ 14068 w 3951730"/>
              <a:gd name="connsiteY1-410" fmla="*/ 3385291 h 3693794"/>
              <a:gd name="connsiteX2-411" fmla="*/ 45450 w 3951730"/>
              <a:gd name="connsiteY2-412" fmla="*/ 2794448 h 3693794"/>
              <a:gd name="connsiteX3-413" fmla="*/ 1293945 w 3951730"/>
              <a:gd name="connsiteY3-414" fmla="*/ 915 h 3693794"/>
              <a:gd name="connsiteX4-415" fmla="*/ 2472385 w 3951730"/>
              <a:gd name="connsiteY4-416" fmla="*/ 915 h 3693794"/>
              <a:gd name="connsiteX5-417" fmla="*/ 3694856 w 3951730"/>
              <a:gd name="connsiteY5-418" fmla="*/ 2539197 h 3693794"/>
              <a:gd name="connsiteX6-419" fmla="*/ 3951730 w 3951730"/>
              <a:gd name="connsiteY6-420" fmla="*/ 2539197 h 3693794"/>
              <a:gd name="connsiteX7-421" fmla="*/ 3101657 w 3951730"/>
              <a:gd name="connsiteY7-422" fmla="*/ 3693794 h 3693794"/>
              <a:gd name="connsiteX8-423" fmla="*/ 2259542 w 3951730"/>
              <a:gd name="connsiteY8-424" fmla="*/ 2539197 h 3693794"/>
              <a:gd name="connsiteX9-425" fmla="*/ 2516417 w 3951730"/>
              <a:gd name="connsiteY9-426" fmla="*/ 2539197 h 3693794"/>
              <a:gd name="connsiteX10-427" fmla="*/ 1293946 w 3951730"/>
              <a:gd name="connsiteY10-428" fmla="*/ 915 h 3693794"/>
              <a:gd name="connsiteX0-429" fmla="*/ 3101657 w 3951730"/>
              <a:gd name="connsiteY0-430" fmla="*/ 3715832 h 3715832"/>
              <a:gd name="connsiteX1-431" fmla="*/ 2259542 w 3951730"/>
              <a:gd name="connsiteY1-432" fmla="*/ 2539197 h 3715832"/>
              <a:gd name="connsiteX2-433" fmla="*/ 2516417 w 3951730"/>
              <a:gd name="connsiteY2-434" fmla="*/ 2539197 h 3715832"/>
              <a:gd name="connsiteX3-435" fmla="*/ 1293946 w 3951730"/>
              <a:gd name="connsiteY3-436" fmla="*/ 915 h 3715832"/>
              <a:gd name="connsiteX4-437" fmla="*/ 2472385 w 3951730"/>
              <a:gd name="connsiteY4-438" fmla="*/ 915 h 3715832"/>
              <a:gd name="connsiteX5-439" fmla="*/ 3694856 w 3951730"/>
              <a:gd name="connsiteY5-440" fmla="*/ 2539197 h 3715832"/>
              <a:gd name="connsiteX6-441" fmla="*/ 3951730 w 3951730"/>
              <a:gd name="connsiteY6-442" fmla="*/ 2539197 h 3715832"/>
              <a:gd name="connsiteX7-443" fmla="*/ 3101657 w 3951730"/>
              <a:gd name="connsiteY7-444" fmla="*/ 3715832 h 3715832"/>
              <a:gd name="connsiteX0-445" fmla="*/ 1883165 w 3951730"/>
              <a:gd name="connsiteY0-446" fmla="*/ 392070 h 3715832"/>
              <a:gd name="connsiteX1-447" fmla="*/ 0 w 3951730"/>
              <a:gd name="connsiteY1-448" fmla="*/ 3343088 h 3715832"/>
              <a:gd name="connsiteX2-449" fmla="*/ 31382 w 3951730"/>
              <a:gd name="connsiteY2-450" fmla="*/ 3385291 h 3715832"/>
              <a:gd name="connsiteX3-451" fmla="*/ 144163 w 3951730"/>
              <a:gd name="connsiteY3-452" fmla="*/ 1987108 h 3715832"/>
              <a:gd name="connsiteX4-453" fmla="*/ 1883164 w 3951730"/>
              <a:gd name="connsiteY4-454" fmla="*/ 392070 h 3715832"/>
              <a:gd name="connsiteX5-455" fmla="*/ 1883165 w 3951730"/>
              <a:gd name="connsiteY5-456" fmla="*/ 392070 h 3715832"/>
              <a:gd name="connsiteX0-457" fmla="*/ 1883165 w 3951730"/>
              <a:gd name="connsiteY0-458" fmla="*/ 392070 h 3715832"/>
              <a:gd name="connsiteX1-459" fmla="*/ 14068 w 3951730"/>
              <a:gd name="connsiteY1-460" fmla="*/ 3385291 h 3715832"/>
              <a:gd name="connsiteX2-461" fmla="*/ 45450 w 3951730"/>
              <a:gd name="connsiteY2-462" fmla="*/ 2794448 h 3715832"/>
              <a:gd name="connsiteX3-463" fmla="*/ 1293945 w 3951730"/>
              <a:gd name="connsiteY3-464" fmla="*/ 915 h 3715832"/>
              <a:gd name="connsiteX4-465" fmla="*/ 2472385 w 3951730"/>
              <a:gd name="connsiteY4-466" fmla="*/ 915 h 3715832"/>
              <a:gd name="connsiteX5-467" fmla="*/ 3694856 w 3951730"/>
              <a:gd name="connsiteY5-468" fmla="*/ 2539197 h 3715832"/>
              <a:gd name="connsiteX6-469" fmla="*/ 3951730 w 3951730"/>
              <a:gd name="connsiteY6-470" fmla="*/ 2539197 h 3715832"/>
              <a:gd name="connsiteX7-471" fmla="*/ 3101657 w 3951730"/>
              <a:gd name="connsiteY7-472" fmla="*/ 3693794 h 3715832"/>
              <a:gd name="connsiteX8-473" fmla="*/ 2259542 w 3951730"/>
              <a:gd name="connsiteY8-474" fmla="*/ 2539197 h 3715832"/>
              <a:gd name="connsiteX9-475" fmla="*/ 2516417 w 3951730"/>
              <a:gd name="connsiteY9-476" fmla="*/ 2539197 h 3715832"/>
              <a:gd name="connsiteX10-477" fmla="*/ 1293946 w 3951730"/>
              <a:gd name="connsiteY10-478" fmla="*/ 915 h 3715832"/>
              <a:gd name="connsiteX0-479" fmla="*/ 3101657 w 3951730"/>
              <a:gd name="connsiteY0-480" fmla="*/ 3715832 h 3715832"/>
              <a:gd name="connsiteX1-481" fmla="*/ 2259542 w 3951730"/>
              <a:gd name="connsiteY1-482" fmla="*/ 2539197 h 3715832"/>
              <a:gd name="connsiteX2-483" fmla="*/ 2516417 w 3951730"/>
              <a:gd name="connsiteY2-484" fmla="*/ 2539197 h 3715832"/>
              <a:gd name="connsiteX3-485" fmla="*/ 1293946 w 3951730"/>
              <a:gd name="connsiteY3-486" fmla="*/ 915 h 3715832"/>
              <a:gd name="connsiteX4-487" fmla="*/ 2472385 w 3951730"/>
              <a:gd name="connsiteY4-488" fmla="*/ 915 h 3715832"/>
              <a:gd name="connsiteX5-489" fmla="*/ 3694856 w 3951730"/>
              <a:gd name="connsiteY5-490" fmla="*/ 2539197 h 3715832"/>
              <a:gd name="connsiteX6-491" fmla="*/ 3951730 w 3951730"/>
              <a:gd name="connsiteY6-492" fmla="*/ 2539197 h 3715832"/>
              <a:gd name="connsiteX7-493" fmla="*/ 3101657 w 3951730"/>
              <a:gd name="connsiteY7-494" fmla="*/ 3715832 h 3715832"/>
              <a:gd name="connsiteX0-495" fmla="*/ 1883165 w 3951730"/>
              <a:gd name="connsiteY0-496" fmla="*/ 392070 h 3715832"/>
              <a:gd name="connsiteX1-497" fmla="*/ 0 w 3951730"/>
              <a:gd name="connsiteY1-498" fmla="*/ 3343088 h 3715832"/>
              <a:gd name="connsiteX2-499" fmla="*/ 31382 w 3951730"/>
              <a:gd name="connsiteY2-500" fmla="*/ 3385291 h 3715832"/>
              <a:gd name="connsiteX3-501" fmla="*/ 144163 w 3951730"/>
              <a:gd name="connsiteY3-502" fmla="*/ 1987108 h 3715832"/>
              <a:gd name="connsiteX4-503" fmla="*/ 1883164 w 3951730"/>
              <a:gd name="connsiteY4-504" fmla="*/ 392070 h 3715832"/>
              <a:gd name="connsiteX5-505" fmla="*/ 1883165 w 3951730"/>
              <a:gd name="connsiteY5-506" fmla="*/ 392070 h 3715832"/>
              <a:gd name="connsiteX0-507" fmla="*/ 1883165 w 3951730"/>
              <a:gd name="connsiteY0-508" fmla="*/ 392070 h 3715832"/>
              <a:gd name="connsiteX1-509" fmla="*/ 14068 w 3951730"/>
              <a:gd name="connsiteY1-510" fmla="*/ 3385291 h 3715832"/>
              <a:gd name="connsiteX2-511" fmla="*/ 45450 w 3951730"/>
              <a:gd name="connsiteY2-512" fmla="*/ 2794448 h 3715832"/>
              <a:gd name="connsiteX3-513" fmla="*/ 1293945 w 3951730"/>
              <a:gd name="connsiteY3-514" fmla="*/ 915 h 3715832"/>
              <a:gd name="connsiteX4-515" fmla="*/ 2472385 w 3951730"/>
              <a:gd name="connsiteY4-516" fmla="*/ 915 h 3715832"/>
              <a:gd name="connsiteX5-517" fmla="*/ 3694856 w 3951730"/>
              <a:gd name="connsiteY5-518" fmla="*/ 2539197 h 3715832"/>
              <a:gd name="connsiteX6-519" fmla="*/ 3951730 w 3951730"/>
              <a:gd name="connsiteY6-520" fmla="*/ 2539197 h 3715832"/>
              <a:gd name="connsiteX7-521" fmla="*/ 3101657 w 3951730"/>
              <a:gd name="connsiteY7-522" fmla="*/ 3693794 h 3715832"/>
              <a:gd name="connsiteX8-523" fmla="*/ 2259542 w 3951730"/>
              <a:gd name="connsiteY8-524" fmla="*/ 2539197 h 3715832"/>
              <a:gd name="connsiteX9-525" fmla="*/ 2516417 w 3951730"/>
              <a:gd name="connsiteY9-526" fmla="*/ 2539197 h 3715832"/>
              <a:gd name="connsiteX10-527" fmla="*/ 1293946 w 3951730"/>
              <a:gd name="connsiteY10-528" fmla="*/ 915 h 3715832"/>
              <a:gd name="connsiteX0-529" fmla="*/ 3101657 w 3951730"/>
              <a:gd name="connsiteY0-530" fmla="*/ 3715832 h 3715832"/>
              <a:gd name="connsiteX1-531" fmla="*/ 2259542 w 3951730"/>
              <a:gd name="connsiteY1-532" fmla="*/ 2539197 h 3715832"/>
              <a:gd name="connsiteX2-533" fmla="*/ 2516417 w 3951730"/>
              <a:gd name="connsiteY2-534" fmla="*/ 2539197 h 3715832"/>
              <a:gd name="connsiteX3-535" fmla="*/ 1293946 w 3951730"/>
              <a:gd name="connsiteY3-536" fmla="*/ 915 h 3715832"/>
              <a:gd name="connsiteX4-537" fmla="*/ 2472385 w 3951730"/>
              <a:gd name="connsiteY4-538" fmla="*/ 915 h 3715832"/>
              <a:gd name="connsiteX5-539" fmla="*/ 3694856 w 3951730"/>
              <a:gd name="connsiteY5-540" fmla="*/ 2539197 h 3715832"/>
              <a:gd name="connsiteX6-541" fmla="*/ 3951730 w 3951730"/>
              <a:gd name="connsiteY6-542" fmla="*/ 2539197 h 3715832"/>
              <a:gd name="connsiteX7-543" fmla="*/ 3101657 w 3951730"/>
              <a:gd name="connsiteY7-544" fmla="*/ 3715832 h 3715832"/>
              <a:gd name="connsiteX0-545" fmla="*/ 1883165 w 3951730"/>
              <a:gd name="connsiteY0-546" fmla="*/ 392070 h 3715832"/>
              <a:gd name="connsiteX1-547" fmla="*/ 0 w 3951730"/>
              <a:gd name="connsiteY1-548" fmla="*/ 3343088 h 3715832"/>
              <a:gd name="connsiteX2-549" fmla="*/ 31382 w 3951730"/>
              <a:gd name="connsiteY2-550" fmla="*/ 3385291 h 3715832"/>
              <a:gd name="connsiteX3-551" fmla="*/ 144163 w 3951730"/>
              <a:gd name="connsiteY3-552" fmla="*/ 1987108 h 3715832"/>
              <a:gd name="connsiteX4-553" fmla="*/ 1883164 w 3951730"/>
              <a:gd name="connsiteY4-554" fmla="*/ 392070 h 3715832"/>
              <a:gd name="connsiteX5-555" fmla="*/ 1883165 w 3951730"/>
              <a:gd name="connsiteY5-556" fmla="*/ 392070 h 3715832"/>
              <a:gd name="connsiteX0-557" fmla="*/ 14068 w 3951730"/>
              <a:gd name="connsiteY0-558" fmla="*/ 3385291 h 3715832"/>
              <a:gd name="connsiteX1-559" fmla="*/ 45450 w 3951730"/>
              <a:gd name="connsiteY1-560" fmla="*/ 2794448 h 3715832"/>
              <a:gd name="connsiteX2-561" fmla="*/ 1293945 w 3951730"/>
              <a:gd name="connsiteY2-562" fmla="*/ 915 h 3715832"/>
              <a:gd name="connsiteX3-563" fmla="*/ 2472385 w 3951730"/>
              <a:gd name="connsiteY3-564" fmla="*/ 915 h 3715832"/>
              <a:gd name="connsiteX4-565" fmla="*/ 3694856 w 3951730"/>
              <a:gd name="connsiteY4-566" fmla="*/ 2539197 h 3715832"/>
              <a:gd name="connsiteX5-567" fmla="*/ 3951730 w 3951730"/>
              <a:gd name="connsiteY5-568" fmla="*/ 2539197 h 3715832"/>
              <a:gd name="connsiteX6-569" fmla="*/ 3101657 w 3951730"/>
              <a:gd name="connsiteY6-570" fmla="*/ 3693794 h 3715832"/>
              <a:gd name="connsiteX7-571" fmla="*/ 2259542 w 3951730"/>
              <a:gd name="connsiteY7-572" fmla="*/ 2539197 h 3715832"/>
              <a:gd name="connsiteX8-573" fmla="*/ 2516417 w 3951730"/>
              <a:gd name="connsiteY8-574" fmla="*/ 2539197 h 3715832"/>
              <a:gd name="connsiteX9-575" fmla="*/ 1293946 w 3951730"/>
              <a:gd name="connsiteY9-576" fmla="*/ 915 h 37158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25" y="connsiteY6-26"/>
              </a:cxn>
              <a:cxn ang="0">
                <a:pos x="connsiteX7-27" y="connsiteY7-28"/>
              </a:cxn>
              <a:cxn ang="0">
                <a:pos x="connsiteX8-73" y="connsiteY8-74"/>
              </a:cxn>
              <a:cxn ang="0">
                <a:pos x="connsiteX9-75" y="connsiteY9-76"/>
              </a:cxn>
            </a:cxnLst>
            <a:rect l="l" t="t" r="r" b="b"/>
            <a:pathLst>
              <a:path w="3951730" h="3715832" stroke="0" extrusionOk="0">
                <a:moveTo>
                  <a:pt x="3101657" y="3715832"/>
                </a:moveTo>
                <a:lnTo>
                  <a:pt x="2259542" y="2539197"/>
                </a:lnTo>
                <a:lnTo>
                  <a:pt x="2516417" y="2539197"/>
                </a:lnTo>
                <a:cubicBezTo>
                  <a:pt x="2372485" y="1044932"/>
                  <a:pt x="1869672" y="915"/>
                  <a:pt x="1293946" y="915"/>
                </a:cubicBezTo>
                <a:lnTo>
                  <a:pt x="2472385" y="915"/>
                </a:lnTo>
                <a:cubicBezTo>
                  <a:pt x="3048112" y="915"/>
                  <a:pt x="3550925" y="1044933"/>
                  <a:pt x="3694856" y="2539197"/>
                </a:cubicBezTo>
                <a:lnTo>
                  <a:pt x="3951730" y="2539197"/>
                </a:lnTo>
                <a:lnTo>
                  <a:pt x="3101657" y="3715832"/>
                </a:lnTo>
                <a:close/>
              </a:path>
              <a:path w="3951730" h="3715832" fill="darkenLess" stroke="0" extrusionOk="0">
                <a:moveTo>
                  <a:pt x="1883165" y="392070"/>
                </a:moveTo>
                <a:cubicBezTo>
                  <a:pt x="848992" y="390133"/>
                  <a:pt x="0" y="2087830"/>
                  <a:pt x="0" y="3343088"/>
                </a:cubicBezTo>
                <a:lnTo>
                  <a:pt x="31382" y="3385291"/>
                </a:lnTo>
                <a:cubicBezTo>
                  <a:pt x="31382" y="2903013"/>
                  <a:pt x="69835" y="2426305"/>
                  <a:pt x="144163" y="1987108"/>
                </a:cubicBezTo>
                <a:cubicBezTo>
                  <a:pt x="444463" y="212684"/>
                  <a:pt x="1240285" y="-517256"/>
                  <a:pt x="1883164" y="392070"/>
                </a:cubicBezTo>
                <a:lnTo>
                  <a:pt x="1883165" y="392070"/>
                </a:lnTo>
                <a:close/>
              </a:path>
              <a:path w="3951730" h="3715832" fill="none" extrusionOk="0">
                <a:moveTo>
                  <a:pt x="14068" y="3385291"/>
                </a:moveTo>
                <a:lnTo>
                  <a:pt x="45450" y="2794448"/>
                </a:lnTo>
                <a:cubicBezTo>
                  <a:pt x="45450" y="1938183"/>
                  <a:pt x="596651" y="915"/>
                  <a:pt x="1293945" y="915"/>
                </a:cubicBezTo>
                <a:lnTo>
                  <a:pt x="2472385" y="915"/>
                </a:lnTo>
                <a:cubicBezTo>
                  <a:pt x="3048112" y="915"/>
                  <a:pt x="3550925" y="1044933"/>
                  <a:pt x="3694856" y="2539197"/>
                </a:cubicBezTo>
                <a:lnTo>
                  <a:pt x="3951730" y="2539197"/>
                </a:lnTo>
                <a:lnTo>
                  <a:pt x="3101657" y="3693794"/>
                </a:lnTo>
                <a:lnTo>
                  <a:pt x="2259542" y="2539197"/>
                </a:lnTo>
                <a:lnTo>
                  <a:pt x="2516417" y="2539197"/>
                </a:lnTo>
                <a:cubicBezTo>
                  <a:pt x="2372485" y="1044932"/>
                  <a:pt x="1869672" y="915"/>
                  <a:pt x="1293946" y="915"/>
                </a:cubicBezTo>
              </a:path>
            </a:pathLst>
          </a:custGeom>
          <a:solidFill>
            <a:schemeClr val="accent1"/>
          </a:solidFill>
          <a:ln w="31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3" name="标题 3"/>
          <p:cNvSpPr>
            <a:spLocks noGrp="1"/>
          </p:cNvSpPr>
          <p:nvPr>
            <p:ph type="title"/>
          </p:nvPr>
        </p:nvSpPr>
        <p:spPr>
          <a:xfrm>
            <a:off x="763588" y="358605"/>
            <a:ext cx="8703252" cy="848454"/>
          </a:xfrm>
        </p:spPr>
        <p:txBody>
          <a:bodyPr/>
          <a:p>
            <a:pPr eaLnBrk="1" hangingPunct="1"/>
            <a:r>
              <a:rPr lang="zh-CN" altLang="en-US" b="1" dirty="0">
                <a:latin typeface="+mn-ea"/>
                <a:ea typeface="+mn-ea"/>
              </a:rPr>
              <a:t>深入了解，探究文章</a:t>
            </a:r>
            <a:endParaRPr lang="zh-CN" altLang="en-US" b="1" dirty="0">
              <a:latin typeface="+mn-ea"/>
              <a:ea typeface="+mn-ea"/>
            </a:endParaRPr>
          </a:p>
        </p:txBody>
      </p:sp>
      <p:pic>
        <p:nvPicPr>
          <p:cNvPr id="4" name="图片 3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833610" y="103505"/>
            <a:ext cx="2008505" cy="11264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20135" y="1207135"/>
            <a:ext cx="4952365" cy="173672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3283585" y="3100070"/>
            <a:ext cx="7562215" cy="1245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5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第一自然段交代了什么？</a:t>
            </a:r>
            <a:endParaRPr lang="zh-CN" altLang="en-US" sz="5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83585" y="4502150"/>
            <a:ext cx="7562215" cy="1245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5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有什么作用？</a:t>
            </a:r>
            <a:endParaRPr lang="zh-CN" altLang="en-US" sz="5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0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92710" y="1826895"/>
            <a:ext cx="12005945" cy="4426943"/>
          </a:xfrm>
          <a:prstGeom prst="parallelogram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p>
            <a:pPr algn="l">
              <a:lnSpc>
                <a:spcPct val="140000"/>
              </a:lnSpc>
            </a:pPr>
            <a:r>
              <a:rPr lang="en-US" altLang="zh-CN" sz="5000" b="1" dirty="0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5000" b="1" dirty="0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第一个自然段交代了故事的时间，能让学生们直接了解到这个故事发生的背景。</a:t>
            </a:r>
            <a:endParaRPr lang="zh-CN" altLang="en-US" sz="5000" b="1" dirty="0">
              <a:solidFill>
                <a:schemeClr val="accent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标题 3"/>
          <p:cNvSpPr>
            <a:spLocks noGrp="1"/>
          </p:cNvSpPr>
          <p:nvPr>
            <p:ph type="title"/>
          </p:nvPr>
        </p:nvSpPr>
        <p:spPr>
          <a:xfrm>
            <a:off x="763588" y="358605"/>
            <a:ext cx="8703252" cy="848454"/>
          </a:xfrm>
        </p:spPr>
        <p:txBody>
          <a:bodyPr/>
          <a:p>
            <a:pPr eaLnBrk="1" hangingPunct="1"/>
            <a:r>
              <a:rPr lang="zh-CN" altLang="en-US" b="1" dirty="0">
                <a:latin typeface="+mn-ea"/>
                <a:ea typeface="+mn-ea"/>
              </a:rPr>
              <a:t>深入了解，探究文章</a:t>
            </a:r>
            <a:endParaRPr lang="zh-CN" altLang="en-US" b="1" dirty="0">
              <a:latin typeface="+mn-ea"/>
              <a:ea typeface="+mn-ea"/>
            </a:endParaRPr>
          </a:p>
        </p:txBody>
      </p:sp>
      <p:pic>
        <p:nvPicPr>
          <p:cNvPr id="4" name="图片 3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833610" y="103505"/>
            <a:ext cx="2008505" cy="1126490"/>
          </a:xfrm>
          <a:prstGeom prst="rect">
            <a:avLst/>
          </a:prstGeom>
        </p:spPr>
      </p:pic>
      <p:sp>
        <p:nvSpPr>
          <p:cNvPr id="14" name="KSO_Shape"/>
          <p:cNvSpPr/>
          <p:nvPr/>
        </p:nvSpPr>
        <p:spPr>
          <a:xfrm rot="17940000">
            <a:off x="1840865" y="2335530"/>
            <a:ext cx="474980" cy="748030"/>
          </a:xfrm>
          <a:custGeom>
            <a:avLst/>
            <a:gdLst/>
            <a:ahLst/>
            <a:cxnLst/>
            <a:rect l="l" t="t" r="r" b="b"/>
            <a:pathLst>
              <a:path w="621055" h="978642">
                <a:moveTo>
                  <a:pt x="13003" y="762005"/>
                </a:moveTo>
                <a:lnTo>
                  <a:pt x="181111" y="859062"/>
                </a:lnTo>
                <a:lnTo>
                  <a:pt x="0" y="978642"/>
                </a:lnTo>
                <a:close/>
                <a:moveTo>
                  <a:pt x="502622" y="186898"/>
                </a:moveTo>
                <a:lnTo>
                  <a:pt x="175090" y="754200"/>
                </a:lnTo>
                <a:lnTo>
                  <a:pt x="196101" y="766331"/>
                </a:lnTo>
                <a:lnTo>
                  <a:pt x="523633" y="199029"/>
                </a:lnTo>
                <a:close/>
                <a:moveTo>
                  <a:pt x="457985" y="161127"/>
                </a:moveTo>
                <a:lnTo>
                  <a:pt x="130453" y="728429"/>
                </a:lnTo>
                <a:lnTo>
                  <a:pt x="151464" y="740560"/>
                </a:lnTo>
                <a:lnTo>
                  <a:pt x="478996" y="173258"/>
                </a:lnTo>
                <a:close/>
                <a:moveTo>
                  <a:pt x="413348" y="135356"/>
                </a:moveTo>
                <a:lnTo>
                  <a:pt x="85816" y="702658"/>
                </a:lnTo>
                <a:lnTo>
                  <a:pt x="106827" y="714789"/>
                </a:lnTo>
                <a:lnTo>
                  <a:pt x="434359" y="147487"/>
                </a:lnTo>
                <a:close/>
                <a:moveTo>
                  <a:pt x="417712" y="61029"/>
                </a:moveTo>
                <a:lnTo>
                  <a:pt x="585820" y="158086"/>
                </a:lnTo>
                <a:lnTo>
                  <a:pt x="191736" y="840659"/>
                </a:lnTo>
                <a:lnTo>
                  <a:pt x="23628" y="743602"/>
                </a:lnTo>
                <a:close/>
                <a:moveTo>
                  <a:pt x="452947" y="0"/>
                </a:moveTo>
                <a:lnTo>
                  <a:pt x="621055" y="97057"/>
                </a:lnTo>
                <a:lnTo>
                  <a:pt x="596793" y="139079"/>
                </a:lnTo>
                <a:lnTo>
                  <a:pt x="428686" y="4202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3"/>
          <p:cNvSpPr>
            <a:spLocks noGrp="1"/>
          </p:cNvSpPr>
          <p:nvPr>
            <p:ph type="title"/>
          </p:nvPr>
        </p:nvSpPr>
        <p:spPr>
          <a:xfrm>
            <a:off x="763588" y="358605"/>
            <a:ext cx="8703252" cy="848454"/>
          </a:xfrm>
        </p:spPr>
        <p:txBody>
          <a:bodyPr/>
          <a:p>
            <a:pPr eaLnBrk="1" hangingPunct="1"/>
            <a:r>
              <a:rPr lang="zh-CN" altLang="en-US" b="1" dirty="0">
                <a:latin typeface="+mn-ea"/>
                <a:ea typeface="+mn-ea"/>
              </a:rPr>
              <a:t>深入了解，探究文章</a:t>
            </a:r>
            <a:endParaRPr lang="zh-CN" altLang="en-US" b="1" dirty="0">
              <a:latin typeface="+mn-ea"/>
              <a:ea typeface="+mn-ea"/>
            </a:endParaRPr>
          </a:p>
        </p:txBody>
      </p:sp>
      <p:pic>
        <p:nvPicPr>
          <p:cNvPr id="4" name="图片 3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833610" y="103505"/>
            <a:ext cx="2008505" cy="1126490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461645" y="1229995"/>
            <a:ext cx="11268075" cy="54927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sz="45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5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他们翻动着发黄而卷曲的书页。读那些字真是有趣极了，因为它们是静止不动的。按理说，它们应该可以移动</a:t>
            </a:r>
            <a:r>
              <a:rPr lang="en-US" altLang="zh-CN" sz="45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45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当然是像电子屏幕上那样移动。接着，当他们翻回到上一页时，那上面还是他们第一次看到的那些字。</a:t>
            </a:r>
            <a:endParaRPr lang="zh-CN" altLang="en-US" sz="45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slow">
    <p:wheel spokes="8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3"/>
          <p:cNvSpPr>
            <a:spLocks noGrp="1"/>
          </p:cNvSpPr>
          <p:nvPr>
            <p:ph type="title"/>
          </p:nvPr>
        </p:nvSpPr>
        <p:spPr>
          <a:xfrm>
            <a:off x="763588" y="358605"/>
            <a:ext cx="8703252" cy="848454"/>
          </a:xfrm>
        </p:spPr>
        <p:txBody>
          <a:bodyPr/>
          <a:p>
            <a:pPr eaLnBrk="1" hangingPunct="1"/>
            <a:r>
              <a:rPr lang="zh-CN" altLang="en-US" b="1" dirty="0">
                <a:latin typeface="+mn-ea"/>
                <a:ea typeface="+mn-ea"/>
              </a:rPr>
              <a:t>深入了解，探究文章</a:t>
            </a:r>
            <a:endParaRPr lang="zh-CN" altLang="en-US" b="1" dirty="0">
              <a:latin typeface="+mn-ea"/>
              <a:ea typeface="+mn-ea"/>
            </a:endParaRPr>
          </a:p>
        </p:txBody>
      </p:sp>
      <p:pic>
        <p:nvPicPr>
          <p:cNvPr id="4" name="图片 3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833610" y="103505"/>
            <a:ext cx="2008505" cy="11264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20135" y="1207135"/>
            <a:ext cx="4952365" cy="173672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751205" y="3150235"/>
            <a:ext cx="10688955" cy="27070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70000"/>
              </a:lnSpc>
            </a:pPr>
            <a:r>
              <a:rPr lang="en-US" altLang="zh-CN" sz="5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5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结合文章说一说150年后的学习方式和现在的学习方式有什么不同？</a:t>
            </a:r>
            <a:endParaRPr lang="zh-CN" altLang="en-US" sz="5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3"/>
          <p:cNvSpPr>
            <a:spLocks noGrp="1"/>
          </p:cNvSpPr>
          <p:nvPr>
            <p:ph type="title"/>
          </p:nvPr>
        </p:nvSpPr>
        <p:spPr>
          <a:xfrm>
            <a:off x="763588" y="358605"/>
            <a:ext cx="8703252" cy="848454"/>
          </a:xfrm>
        </p:spPr>
        <p:txBody>
          <a:bodyPr/>
          <a:p>
            <a:pPr eaLnBrk="1" hangingPunct="1"/>
            <a:r>
              <a:rPr lang="zh-CN" altLang="en-US" b="1" dirty="0">
                <a:latin typeface="+mn-ea"/>
                <a:ea typeface="+mn-ea"/>
              </a:rPr>
              <a:t>深入了解，探究文章</a:t>
            </a:r>
            <a:endParaRPr lang="zh-CN" altLang="en-US" b="1" dirty="0">
              <a:latin typeface="+mn-ea"/>
              <a:ea typeface="+mn-ea"/>
            </a:endParaRPr>
          </a:p>
        </p:txBody>
      </p:sp>
      <p:pic>
        <p:nvPicPr>
          <p:cNvPr id="4" name="图片 3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833610" y="103505"/>
            <a:ext cx="2008505" cy="1126490"/>
          </a:xfrm>
          <a:prstGeom prst="rect">
            <a:avLst/>
          </a:prstGeom>
        </p:spPr>
      </p:pic>
      <p:sp>
        <p:nvSpPr>
          <p:cNvPr id="2" name="双波形 1"/>
          <p:cNvSpPr/>
          <p:nvPr/>
        </p:nvSpPr>
        <p:spPr>
          <a:xfrm>
            <a:off x="979805" y="1397000"/>
            <a:ext cx="10112375" cy="4889500"/>
          </a:xfrm>
          <a:prstGeom prst="doubleWave">
            <a:avLst/>
          </a:prstGeom>
          <a:solidFill>
            <a:schemeClr val="bg1"/>
          </a:solidFill>
          <a:ln w="76200">
            <a:solidFill>
              <a:schemeClr val="accent1">
                <a:lumMod val="60000"/>
                <a:lumOff val="40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979805" y="1995170"/>
            <a:ext cx="10507345" cy="3692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L="0" indent="0">
              <a:lnSpc>
                <a:spcPct val="130000"/>
              </a:lnSpc>
            </a:pPr>
            <a:r>
              <a:rPr lang="zh-CN" sz="45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sz="45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sz="45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）历史上：</a:t>
            </a:r>
            <a:endParaRPr lang="zh-CN" sz="45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30000"/>
              </a:lnSpc>
            </a:pPr>
            <a:r>
              <a:rPr lang="zh-CN" sz="45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sz="45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文字都印在纸上，静止不动的。</a:t>
            </a:r>
            <a:endParaRPr lang="zh-CN" sz="45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30000"/>
              </a:lnSpc>
            </a:pPr>
            <a:r>
              <a:rPr lang="zh-CN" sz="45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sz="45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sz="45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sz="45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150</a:t>
            </a:r>
            <a:r>
              <a:rPr lang="zh-CN" sz="45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年后：</a:t>
            </a:r>
            <a:endParaRPr lang="zh-CN" sz="45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30000"/>
              </a:lnSpc>
            </a:pPr>
            <a:r>
              <a:rPr lang="zh-CN" sz="45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sz="45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文字在电视屏幕上，可以滚动的。</a:t>
            </a:r>
            <a:endParaRPr lang="zh-CN" altLang="en-US" sz="45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4869815" y="2036445"/>
            <a:ext cx="5524500" cy="2784475"/>
          </a:xfrm>
        </p:spPr>
        <p:txBody>
          <a:bodyPr/>
          <a:lstStyle/>
          <a:p>
            <a:pPr algn="l"/>
            <a:r>
              <a:rPr lang="zh-CN" altLang="en-US" sz="6000">
                <a:latin typeface="隶书" panose="02010509060101010101" charset="-122"/>
                <a:ea typeface="隶书" panose="02010509060101010101" charset="-122"/>
              </a:rPr>
              <a:t>课后作业</a:t>
            </a:r>
            <a:br>
              <a:rPr lang="zh-CN" altLang="en-US" sz="6000">
                <a:latin typeface="隶书" panose="02010509060101010101" charset="-122"/>
                <a:ea typeface="隶书" panose="02010509060101010101" charset="-122"/>
              </a:rPr>
            </a:br>
            <a:r>
              <a:rPr lang="zh-CN" altLang="en-US" sz="6000">
                <a:latin typeface="隶书" panose="02010509060101010101" charset="-122"/>
                <a:ea typeface="隶书" panose="02010509060101010101" charset="-122"/>
              </a:rPr>
              <a:t>      探究文章</a:t>
            </a:r>
            <a:endParaRPr lang="zh-CN" altLang="en-US" sz="6000">
              <a:latin typeface="隶书" panose="02010509060101010101" charset="-122"/>
              <a:ea typeface="隶书" panose="02010509060101010101" charset="-122"/>
            </a:endParaRPr>
          </a:p>
        </p:txBody>
      </p:sp>
      <p:pic>
        <p:nvPicPr>
          <p:cNvPr id="9" name="图片 8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119870" y="117475"/>
            <a:ext cx="2722245" cy="1527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5440" y="3278505"/>
            <a:ext cx="559435" cy="53340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云形 4"/>
          <p:cNvSpPr/>
          <p:nvPr/>
        </p:nvSpPr>
        <p:spPr>
          <a:xfrm>
            <a:off x="460375" y="833755"/>
            <a:ext cx="11271250" cy="5715000"/>
          </a:xfrm>
          <a:prstGeom prst="cloud">
            <a:avLst/>
          </a:prstGeom>
          <a:solidFill>
            <a:schemeClr val="bg1"/>
          </a:solidFill>
          <a:ln w="762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标题 3"/>
          <p:cNvSpPr>
            <a:spLocks noGrp="1"/>
          </p:cNvSpPr>
          <p:nvPr>
            <p:ph type="title"/>
          </p:nvPr>
        </p:nvSpPr>
        <p:spPr>
          <a:xfrm>
            <a:off x="763588" y="358605"/>
            <a:ext cx="8703252" cy="848454"/>
          </a:xfrm>
        </p:spPr>
        <p:txBody>
          <a:bodyPr/>
          <a:p>
            <a:pPr eaLnBrk="1" hangingPunct="1"/>
            <a:r>
              <a:rPr lang="zh-CN" altLang="en-US" b="1" dirty="0">
                <a:latin typeface="+mn-ea"/>
                <a:ea typeface="+mn-ea"/>
              </a:rPr>
              <a:t>课后作业，探究文章</a:t>
            </a:r>
            <a:endParaRPr lang="zh-CN" altLang="en-US" b="1" dirty="0">
              <a:latin typeface="+mn-ea"/>
              <a:ea typeface="+mn-ea"/>
            </a:endParaRPr>
          </a:p>
        </p:txBody>
      </p:sp>
      <p:pic>
        <p:nvPicPr>
          <p:cNvPr id="4" name="图片 3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833610" y="103505"/>
            <a:ext cx="2008505" cy="112649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979805" y="1995170"/>
            <a:ext cx="10507345" cy="3392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L="0" indent="0">
              <a:lnSpc>
                <a:spcPct val="130000"/>
              </a:lnSpc>
            </a:pPr>
            <a:r>
              <a:rPr lang="en-US" sz="55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sz="55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结合文章说一说，150年后的机器人老师和现在的老师有什么不同？可小组讨论。</a:t>
            </a:r>
            <a:endParaRPr sz="55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矩形 57"/>
          <p:cNvSpPr/>
          <p:nvPr>
            <p:custDataLst>
              <p:tags r:id="rId1"/>
            </p:custDataLst>
          </p:nvPr>
        </p:nvSpPr>
        <p:spPr>
          <a:xfrm rot="225092">
            <a:off x="3321489" y="3210656"/>
            <a:ext cx="5542927" cy="928221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9" name="矩形 58"/>
          <p:cNvSpPr/>
          <p:nvPr>
            <p:custDataLst>
              <p:tags r:id="rId2"/>
            </p:custDataLst>
          </p:nvPr>
        </p:nvSpPr>
        <p:spPr>
          <a:xfrm rot="21197296">
            <a:off x="3955198" y="2008232"/>
            <a:ext cx="4275508" cy="926191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0" name="矩形 59"/>
          <p:cNvSpPr/>
          <p:nvPr>
            <p:custDataLst>
              <p:tags r:id="rId3"/>
            </p:custDataLst>
          </p:nvPr>
        </p:nvSpPr>
        <p:spPr>
          <a:xfrm rot="225092">
            <a:off x="3215872" y="3080663"/>
            <a:ext cx="5544957" cy="926191"/>
          </a:xfrm>
          <a:prstGeom prst="rect">
            <a:avLst/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4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  <a:endParaRPr lang="zh-CN" altLang="en-US" sz="4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61"/>
          <p:cNvSpPr/>
          <p:nvPr>
            <p:custDataLst>
              <p:tags r:id="rId4"/>
            </p:custDataLst>
          </p:nvPr>
        </p:nvSpPr>
        <p:spPr>
          <a:xfrm rot="21197296">
            <a:off x="3843489" y="1839648"/>
            <a:ext cx="4277538" cy="928223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>
            <a:outerShdw blurRad="25400" dist="127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80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THANK YOU</a:t>
            </a:r>
            <a:endParaRPr lang="zh-CN" altLang="en-US" sz="4800" dirty="0">
              <a:solidFill>
                <a:srgbClr val="FFFFFF"/>
              </a:solidFill>
              <a:latin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" name="图片 4" descr="结尾2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7490" y="4639310"/>
            <a:ext cx="5885815" cy="2083435"/>
          </a:xfrm>
          <a:prstGeom prst="rect">
            <a:avLst/>
          </a:prstGeom>
        </p:spPr>
      </p:pic>
      <p:pic>
        <p:nvPicPr>
          <p:cNvPr id="4" name="图片 3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187180" y="103505"/>
            <a:ext cx="2654935" cy="1489075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 Box 147"/>
          <p:cNvSpPr txBox="1">
            <a:spLocks noChangeArrowheads="1"/>
          </p:cNvSpPr>
          <p:nvPr/>
        </p:nvSpPr>
        <p:spPr bwMode="auto">
          <a:xfrm>
            <a:off x="778412" y="464573"/>
            <a:ext cx="3470268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dist">
              <a:buFont typeface="Arial" panose="020B0604020202020204" pitchFamily="34" charset="0"/>
              <a:buNone/>
              <a:defRPr/>
            </a:pPr>
            <a:r>
              <a:rPr lang="zh-CN" altLang="en-US" sz="6600" b="1" dirty="0">
                <a:latin typeface="+mj-ea"/>
                <a:ea typeface="+mj-ea"/>
              </a:rPr>
              <a:t>目录</a:t>
            </a:r>
            <a:endParaRPr lang="en-US" altLang="zh-CN" sz="6600" b="1" dirty="0">
              <a:latin typeface="+mj-ea"/>
              <a:ea typeface="+mj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78510" y="2118360"/>
            <a:ext cx="886460" cy="1299845"/>
          </a:xfrm>
          <a:prstGeom prst="rect">
            <a:avLst/>
          </a:prstGeom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963930" y="2510155"/>
            <a:ext cx="515620" cy="515620"/>
          </a:xfrm>
          <a:prstGeom prst="ellipse">
            <a:avLst/>
          </a:prstGeom>
          <a:ln w="57150">
            <a:solidFill>
              <a:srgbClr val="FFFFFE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rgbClr val="FFFFFE"/>
                </a:solidFill>
              </a:rPr>
              <a:t>A</a:t>
            </a:r>
            <a:endParaRPr lang="zh-CN" altLang="en-US" sz="2800" dirty="0">
              <a:solidFill>
                <a:srgbClr val="FFFFFE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664970" y="2118360"/>
            <a:ext cx="4178300" cy="1300480"/>
          </a:xfrm>
          <a:prstGeom prst="rect">
            <a:avLst/>
          </a:prstGeom>
          <a:noFill/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500" dirty="0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</a:rPr>
              <a:t>初步朗读</a:t>
            </a:r>
            <a:endParaRPr lang="zh-CN" altLang="en-US" sz="3500" dirty="0">
              <a:solidFill>
                <a:schemeClr val="accent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3500" dirty="0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</a:rPr>
              <a:t>整体感知</a:t>
            </a:r>
            <a:endParaRPr lang="zh-CN" altLang="en-US" sz="3500" dirty="0">
              <a:solidFill>
                <a:schemeClr val="accent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349365" y="2118360"/>
            <a:ext cx="886460" cy="1299845"/>
          </a:xfrm>
          <a:prstGeom prst="rect">
            <a:avLst/>
          </a:prstGeom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534150" y="2510155"/>
            <a:ext cx="515620" cy="515620"/>
          </a:xfrm>
          <a:prstGeom prst="ellipse">
            <a:avLst/>
          </a:prstGeom>
          <a:ln w="57150">
            <a:solidFill>
              <a:srgbClr val="FFFFFE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rgbClr val="FFFFFE"/>
                </a:solidFill>
              </a:rPr>
              <a:t>B</a:t>
            </a:r>
            <a:endParaRPr lang="zh-CN" altLang="en-US" sz="2800" dirty="0">
              <a:solidFill>
                <a:srgbClr val="FFFFFE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235190" y="2118360"/>
            <a:ext cx="4178300" cy="1300480"/>
          </a:xfrm>
          <a:prstGeom prst="rect">
            <a:avLst/>
          </a:prstGeom>
          <a:noFill/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500" dirty="0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</a:rPr>
              <a:t>深入了解</a:t>
            </a:r>
            <a:endParaRPr lang="zh-CN" altLang="en-US" sz="3500" dirty="0">
              <a:solidFill>
                <a:schemeClr val="accent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3500" dirty="0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</a:rPr>
              <a:t>探究文章</a:t>
            </a:r>
            <a:endParaRPr lang="zh-CN" altLang="en-US" sz="3500" dirty="0">
              <a:solidFill>
                <a:schemeClr val="accent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78412" y="4445393"/>
            <a:ext cx="886265" cy="717452"/>
          </a:xfrm>
          <a:prstGeom prst="rect">
            <a:avLst/>
          </a:prstGeom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963637" y="4546212"/>
            <a:ext cx="515815" cy="515815"/>
          </a:xfrm>
          <a:prstGeom prst="ellipse">
            <a:avLst/>
          </a:prstGeom>
          <a:ln w="57150">
            <a:solidFill>
              <a:srgbClr val="FFFFFE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rgbClr val="FFFFFE"/>
                </a:solidFill>
              </a:rPr>
              <a:t>C</a:t>
            </a:r>
            <a:endParaRPr lang="zh-CN" altLang="en-US" sz="2800" dirty="0">
              <a:solidFill>
                <a:srgbClr val="FFFFFE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664677" y="4445393"/>
            <a:ext cx="4178105" cy="717452"/>
          </a:xfrm>
          <a:prstGeom prst="rect">
            <a:avLst/>
          </a:prstGeom>
          <a:noFill/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500" dirty="0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</a:rPr>
              <a:t>探讨交流</a:t>
            </a:r>
            <a:endParaRPr lang="zh-CN" altLang="en-US" sz="3500" dirty="0">
              <a:solidFill>
                <a:schemeClr val="accent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349219" y="4445393"/>
            <a:ext cx="886265" cy="717452"/>
          </a:xfrm>
          <a:prstGeom prst="rect">
            <a:avLst/>
          </a:prstGeom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6534444" y="4546212"/>
            <a:ext cx="515815" cy="515815"/>
          </a:xfrm>
          <a:prstGeom prst="ellipse">
            <a:avLst/>
          </a:prstGeom>
          <a:ln w="57150">
            <a:solidFill>
              <a:srgbClr val="FFFFFE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rgbClr val="FFFFFE"/>
                </a:solidFill>
              </a:rPr>
              <a:t>D</a:t>
            </a:r>
            <a:endParaRPr lang="zh-CN" altLang="en-US" sz="2800" dirty="0">
              <a:solidFill>
                <a:srgbClr val="FFFFFE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235484" y="4445393"/>
            <a:ext cx="4178105" cy="717452"/>
          </a:xfrm>
          <a:prstGeom prst="rect">
            <a:avLst/>
          </a:prstGeom>
          <a:noFill/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500" dirty="0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</a:rPr>
              <a:t>拓展迁移</a:t>
            </a:r>
            <a:endParaRPr lang="zh-CN" altLang="en-US" sz="3500" dirty="0">
              <a:solidFill>
                <a:schemeClr val="accent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9" name="图片 8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763760" y="328295"/>
            <a:ext cx="2218690" cy="1244600"/>
          </a:xfrm>
          <a:prstGeom prst="rect">
            <a:avLst/>
          </a:prstGeom>
        </p:spPr>
      </p:pic>
    </p:spTree>
  </p:cSld>
  <p:clrMapOvr>
    <a:masterClrMapping/>
  </p:clrMapOvr>
  <p:transition spd="slow">
    <p:wheel spokes="8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4869815" y="2036445"/>
            <a:ext cx="5524500" cy="2784475"/>
          </a:xfrm>
        </p:spPr>
        <p:txBody>
          <a:bodyPr/>
          <a:lstStyle/>
          <a:p>
            <a:pPr algn="l"/>
            <a:r>
              <a:rPr lang="zh-CN" altLang="en-US" sz="6000">
                <a:latin typeface="隶书" panose="02010509060101010101" charset="-122"/>
                <a:ea typeface="隶书" panose="02010509060101010101" charset="-122"/>
              </a:rPr>
              <a:t>初步朗读</a:t>
            </a:r>
            <a:br>
              <a:rPr lang="zh-CN" altLang="en-US" sz="6000">
                <a:latin typeface="隶书" panose="02010509060101010101" charset="-122"/>
                <a:ea typeface="隶书" panose="02010509060101010101" charset="-122"/>
              </a:rPr>
            </a:br>
            <a:r>
              <a:rPr lang="zh-CN" altLang="en-US" sz="6000">
                <a:latin typeface="隶书" panose="02010509060101010101" charset="-122"/>
                <a:ea typeface="隶书" panose="02010509060101010101" charset="-122"/>
              </a:rPr>
              <a:t>      整体感知</a:t>
            </a:r>
            <a:endParaRPr lang="zh-CN" altLang="en-US" sz="6000">
              <a:latin typeface="隶书" panose="02010509060101010101" charset="-122"/>
              <a:ea typeface="隶书" panose="02010509060101010101" charset="-122"/>
            </a:endParaRPr>
          </a:p>
        </p:txBody>
      </p:sp>
      <p:pic>
        <p:nvPicPr>
          <p:cNvPr id="9" name="图片 8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119870" y="117475"/>
            <a:ext cx="2722245" cy="1527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5440" y="3278505"/>
            <a:ext cx="559435" cy="533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3"/>
          <p:cNvSpPr>
            <a:spLocks noGrp="1"/>
          </p:cNvSpPr>
          <p:nvPr>
            <p:ph type="title"/>
          </p:nvPr>
        </p:nvSpPr>
        <p:spPr>
          <a:xfrm>
            <a:off x="763588" y="358605"/>
            <a:ext cx="8703252" cy="848454"/>
          </a:xfrm>
        </p:spPr>
        <p:txBody>
          <a:bodyPr/>
          <a:lstStyle/>
          <a:p>
            <a:pPr eaLnBrk="1" hangingPunct="1"/>
            <a:r>
              <a:rPr lang="zh-CN" altLang="en-US" b="1" dirty="0">
                <a:latin typeface="+mn-ea"/>
                <a:ea typeface="+mn-ea"/>
              </a:rPr>
              <a:t>初步朗读，整体感知</a:t>
            </a:r>
            <a:endParaRPr lang="zh-CN" altLang="en-US" b="1" dirty="0">
              <a:latin typeface="+mn-ea"/>
              <a:ea typeface="+mn-ea"/>
            </a:endParaRPr>
          </a:p>
        </p:txBody>
      </p:sp>
      <p:sp>
        <p:nvSpPr>
          <p:cNvPr id="24" name="MH_Other_5"/>
          <p:cNvSpPr/>
          <p:nvPr>
            <p:custDataLst>
              <p:tags r:id="rId1"/>
            </p:custDataLst>
          </p:nvPr>
        </p:nvSpPr>
        <p:spPr>
          <a:xfrm>
            <a:off x="763669" y="1595478"/>
            <a:ext cx="1318349" cy="1318349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/>
              </a:gs>
            </a:gsLst>
            <a:lin ang="13500000" scaled="1"/>
            <a:tileRect/>
          </a:gradFill>
          <a:ln w="34925" cap="flat" cmpd="sng" algn="ctr">
            <a:gradFill flip="none" rotWithShape="1">
              <a:gsLst>
                <a:gs pos="0">
                  <a:srgbClr val="BE309C">
                    <a:lumMod val="5000"/>
                    <a:lumOff val="95000"/>
                  </a:srgbClr>
                </a:gs>
                <a:gs pos="100000">
                  <a:sysClr val="window" lastClr="FFFFFF">
                    <a:lumMod val="65000"/>
                  </a:sysClr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CN" sz="4800" kern="0" dirty="0">
                <a:solidFill>
                  <a:schemeClr val="accent1">
                    <a:lumMod val="50000"/>
                  </a:schemeClr>
                </a:solidFill>
              </a:rPr>
              <a:t>01</a:t>
            </a:r>
            <a:endParaRPr lang="zh-CN" altLang="en-US" sz="4800" kern="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515870" y="1747520"/>
            <a:ext cx="914273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</a:rPr>
              <a:t>教师范读，学生认真听读，叫准字音。</a:t>
            </a:r>
            <a:endParaRPr lang="zh-CN" altLang="en-US" sz="4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" name="MH_Other_5"/>
          <p:cNvSpPr/>
          <p:nvPr>
            <p:custDataLst>
              <p:tags r:id="rId2"/>
            </p:custDataLst>
          </p:nvPr>
        </p:nvSpPr>
        <p:spPr>
          <a:xfrm>
            <a:off x="763669" y="3171059"/>
            <a:ext cx="1318349" cy="1318349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/>
              </a:gs>
            </a:gsLst>
            <a:lin ang="13500000" scaled="1"/>
            <a:tileRect/>
          </a:gradFill>
          <a:ln w="34925" cap="flat" cmpd="sng" algn="ctr">
            <a:gradFill flip="none" rotWithShape="1">
              <a:gsLst>
                <a:gs pos="0">
                  <a:srgbClr val="BE309C">
                    <a:lumMod val="5000"/>
                    <a:lumOff val="95000"/>
                  </a:srgbClr>
                </a:gs>
                <a:gs pos="100000">
                  <a:sysClr val="window" lastClr="FFFFFF">
                    <a:lumMod val="65000"/>
                  </a:sysClr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CN" sz="4800" kern="0" dirty="0">
                <a:solidFill>
                  <a:schemeClr val="accent1">
                    <a:lumMod val="50000"/>
                  </a:schemeClr>
                </a:solidFill>
              </a:rPr>
              <a:t>02</a:t>
            </a:r>
            <a:endParaRPr lang="zh-CN" altLang="en-US" sz="4800" kern="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515870" y="3322955"/>
            <a:ext cx="914273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</a:rPr>
              <a:t>指名朗读，说说文章大意。</a:t>
            </a:r>
            <a:endParaRPr lang="zh-CN" altLang="en-US" sz="4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" name="MH_Other_5"/>
          <p:cNvSpPr/>
          <p:nvPr>
            <p:custDataLst>
              <p:tags r:id="rId3"/>
            </p:custDataLst>
          </p:nvPr>
        </p:nvSpPr>
        <p:spPr>
          <a:xfrm>
            <a:off x="763669" y="4746640"/>
            <a:ext cx="1318349" cy="1318349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/>
              </a:gs>
            </a:gsLst>
            <a:lin ang="13500000" scaled="1"/>
            <a:tileRect/>
          </a:gradFill>
          <a:ln w="34925" cap="flat" cmpd="sng" algn="ctr">
            <a:gradFill flip="none" rotWithShape="1">
              <a:gsLst>
                <a:gs pos="0">
                  <a:srgbClr val="BE309C">
                    <a:lumMod val="5000"/>
                    <a:lumOff val="95000"/>
                  </a:srgbClr>
                </a:gs>
                <a:gs pos="100000">
                  <a:sysClr val="window" lastClr="FFFFFF">
                    <a:lumMod val="65000"/>
                  </a:sysClr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CN" sz="4800" kern="0" dirty="0">
                <a:solidFill>
                  <a:schemeClr val="accent1">
                    <a:lumMod val="50000"/>
                  </a:schemeClr>
                </a:solidFill>
              </a:rPr>
              <a:t>03</a:t>
            </a:r>
            <a:endParaRPr lang="zh-CN" altLang="en-US" sz="4800" kern="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515870" y="4898390"/>
            <a:ext cx="914273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</a:rPr>
              <a:t>思考问题并解答</a:t>
            </a:r>
            <a:endParaRPr lang="zh-CN" altLang="en-US" sz="4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9" name="图片 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833610" y="103505"/>
            <a:ext cx="2008505" cy="1126490"/>
          </a:xfrm>
          <a:prstGeom prst="rect">
            <a:avLst/>
          </a:prstGeom>
        </p:spPr>
      </p:pic>
    </p:spTree>
  </p:cSld>
  <p:clrMapOvr>
    <a:masterClrMapping/>
  </p:clrMapOvr>
  <p:transition spd="slow">
    <p:pull dir="l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3"/>
          <p:cNvSpPr>
            <a:spLocks noGrp="1"/>
          </p:cNvSpPr>
          <p:nvPr>
            <p:ph type="title"/>
          </p:nvPr>
        </p:nvSpPr>
        <p:spPr>
          <a:xfrm>
            <a:off x="763588" y="358605"/>
            <a:ext cx="8703252" cy="848454"/>
          </a:xfrm>
        </p:spPr>
        <p:txBody>
          <a:bodyPr/>
          <a:p>
            <a:pPr eaLnBrk="1" hangingPunct="1"/>
            <a:r>
              <a:rPr lang="zh-CN" altLang="en-US" b="1" dirty="0">
                <a:latin typeface="+mn-ea"/>
                <a:ea typeface="+mn-ea"/>
              </a:rPr>
              <a:t>初步朗读，整体感知</a:t>
            </a:r>
            <a:endParaRPr lang="zh-CN" altLang="en-US" b="1" dirty="0">
              <a:latin typeface="+mn-ea"/>
              <a:ea typeface="+mn-ea"/>
            </a:endParaRPr>
          </a:p>
        </p:txBody>
      </p:sp>
      <p:pic>
        <p:nvPicPr>
          <p:cNvPr id="9" name="图片 8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833610" y="103505"/>
            <a:ext cx="2008505" cy="112649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249680" y="1677670"/>
            <a:ext cx="8978900" cy="50006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indent="0" algn="ctr">
              <a:lnSpc>
                <a:spcPct val="160000"/>
              </a:lnSpc>
            </a:pPr>
            <a:r>
              <a:rPr lang="zh-CN" sz="55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  <a:sym typeface="+mn-ea"/>
              </a:rPr>
              <a:t>插</a:t>
            </a:r>
            <a:r>
              <a:rPr lang="zh-CN" sz="55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  <a:sym typeface="+mn-ea"/>
              </a:rPr>
              <a:t>槽</a:t>
            </a:r>
            <a:r>
              <a:rPr lang="zh-CN" sz="55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  <a:sym typeface="+mn-ea"/>
              </a:rPr>
              <a:t>  </a:t>
            </a:r>
            <a:r>
              <a:rPr lang="zh-CN" sz="55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  <a:sym typeface="+mn-ea"/>
              </a:rPr>
              <a:t> 鄙夷</a:t>
            </a:r>
            <a:r>
              <a:rPr lang="zh-CN" sz="55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  <a:sym typeface="+mn-ea"/>
              </a:rPr>
              <a:t>  承</a:t>
            </a:r>
            <a:r>
              <a:rPr lang="zh-CN" sz="55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  <a:sym typeface="+mn-ea"/>
              </a:rPr>
              <a:t>载</a:t>
            </a:r>
            <a:r>
              <a:rPr lang="zh-CN" sz="55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  <a:sym typeface="+mn-ea"/>
              </a:rPr>
              <a:t>   </a:t>
            </a:r>
            <a:endParaRPr lang="zh-CN" sz="55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方正书宋_GBK" panose="02000000000000000000" charset="-122"/>
              <a:sym typeface="+mn-ea"/>
            </a:endParaRPr>
          </a:p>
          <a:p>
            <a:pPr indent="0" algn="ctr">
              <a:lnSpc>
                <a:spcPct val="140000"/>
              </a:lnSpc>
            </a:pPr>
            <a:r>
              <a:rPr lang="zh-CN" sz="55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  <a:sym typeface="+mn-ea"/>
              </a:rPr>
              <a:t>津津有味    不屑一顾</a:t>
            </a:r>
            <a:endParaRPr lang="zh-CN" sz="55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方正书宋_GBK" panose="02000000000000000000" charset="-122"/>
              <a:sym typeface="+mn-ea"/>
            </a:endParaRPr>
          </a:p>
          <a:p>
            <a:pPr indent="0" algn="ctr">
              <a:lnSpc>
                <a:spcPct val="140000"/>
              </a:lnSpc>
            </a:pPr>
            <a:r>
              <a:rPr lang="zh-CN" sz="55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  <a:sym typeface="+mn-ea"/>
              </a:rPr>
              <a:t>争论不休    孤陋寡闻  </a:t>
            </a:r>
            <a:endParaRPr lang="zh-CN" sz="55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方正书宋_GBK" panose="02000000000000000000" charset="-122"/>
              <a:sym typeface="+mn-ea"/>
            </a:endParaRPr>
          </a:p>
          <a:p>
            <a:pPr indent="0" algn="ctr">
              <a:lnSpc>
                <a:spcPct val="140000"/>
              </a:lnSpc>
            </a:pPr>
            <a:r>
              <a:rPr lang="zh-CN" sz="55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  <a:sym typeface="+mn-ea"/>
              </a:rPr>
              <a:t>因人而异    因材施教</a:t>
            </a:r>
            <a:endParaRPr lang="zh-CN" sz="55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方正书宋_GBK" panose="02000000000000000000" charset="-122"/>
              <a:sym typeface="+mn-ea"/>
            </a:endParaRPr>
          </a:p>
        </p:txBody>
      </p:sp>
      <p:sp>
        <p:nvSpPr>
          <p:cNvPr id="122893" name="文本框 122892"/>
          <p:cNvSpPr txBox="1"/>
          <p:nvPr/>
        </p:nvSpPr>
        <p:spPr>
          <a:xfrm>
            <a:off x="3307715" y="1450340"/>
            <a:ext cx="1370330" cy="6299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algn="l">
              <a:spcBef>
                <a:spcPct val="50000"/>
              </a:spcBef>
            </a:pPr>
            <a:r>
              <a:rPr lang="en-US" altLang="zh-CN" sz="35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rPr>
              <a:t>c</a:t>
            </a:r>
            <a:r>
              <a:rPr sz="35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rPr>
              <a:t>á</a:t>
            </a:r>
            <a:r>
              <a:rPr lang="en-US" altLang="zh-CN" sz="35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rPr>
              <a:t>o</a:t>
            </a:r>
            <a:endParaRPr lang="en-US" altLang="zh-CN" sz="35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+mn-lt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67935" y="1450340"/>
            <a:ext cx="1929130" cy="6299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algn="l">
              <a:spcBef>
                <a:spcPct val="50000"/>
              </a:spcBef>
            </a:pPr>
            <a:r>
              <a:rPr sz="35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rPr>
              <a:t>bǐ yí</a:t>
            </a:r>
            <a:endParaRPr sz="35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+mn-lt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30185" y="1450340"/>
            <a:ext cx="1370330" cy="6299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algn="l">
              <a:spcBef>
                <a:spcPct val="50000"/>
              </a:spcBef>
            </a:pPr>
            <a:r>
              <a:rPr sz="35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rPr>
              <a:t>zài</a:t>
            </a:r>
            <a:endParaRPr sz="35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+mn-lt"/>
              <a:sym typeface="+mn-ea"/>
            </a:endParaRPr>
          </a:p>
        </p:txBody>
      </p:sp>
    </p:spTree>
  </p:cSld>
  <p:clrMapOvr>
    <a:masterClrMapping/>
  </p:clrMapOvr>
  <p:transition spd="slow">
    <p:pull dir="l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3"/>
          <p:cNvSpPr>
            <a:spLocks noGrp="1"/>
          </p:cNvSpPr>
          <p:nvPr>
            <p:ph type="title"/>
          </p:nvPr>
        </p:nvSpPr>
        <p:spPr>
          <a:xfrm>
            <a:off x="763588" y="358605"/>
            <a:ext cx="8703252" cy="848454"/>
          </a:xfrm>
        </p:spPr>
        <p:txBody>
          <a:bodyPr/>
          <a:p>
            <a:pPr eaLnBrk="1" hangingPunct="1"/>
            <a:r>
              <a:rPr lang="zh-CN" altLang="en-US" b="1" dirty="0">
                <a:latin typeface="+mn-ea"/>
                <a:ea typeface="+mn-ea"/>
              </a:rPr>
              <a:t>初步朗读，整体感知</a:t>
            </a:r>
            <a:endParaRPr lang="zh-CN" altLang="en-US" b="1" dirty="0">
              <a:latin typeface="+mn-ea"/>
              <a:ea typeface="+mn-ea"/>
            </a:endParaRPr>
          </a:p>
        </p:txBody>
      </p:sp>
      <p:pic>
        <p:nvPicPr>
          <p:cNvPr id="9" name="图片 8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833610" y="103505"/>
            <a:ext cx="2008505" cy="112649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53720" y="1207135"/>
            <a:ext cx="3394710" cy="4707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indent="0" algn="l">
              <a:lnSpc>
                <a:spcPct val="120000"/>
              </a:lnSpc>
            </a:pPr>
            <a:r>
              <a:rPr lang="zh-CN" sz="50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  <a:sym typeface="+mn-ea"/>
              </a:rPr>
              <a:t>鄙夷</a:t>
            </a:r>
            <a:r>
              <a:rPr lang="en-US" altLang="zh-CN" sz="50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  <a:sym typeface="+mn-ea"/>
              </a:rPr>
              <a:t>:</a:t>
            </a:r>
            <a:r>
              <a:rPr lang="zh-CN" sz="50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  <a:sym typeface="+mn-ea"/>
              </a:rPr>
              <a:t>  </a:t>
            </a:r>
            <a:endParaRPr lang="zh-CN" sz="50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方正书宋_GBK" panose="02000000000000000000" charset="-122"/>
              <a:sym typeface="+mn-ea"/>
            </a:endParaRPr>
          </a:p>
          <a:p>
            <a:pPr indent="0" algn="l">
              <a:lnSpc>
                <a:spcPct val="120000"/>
              </a:lnSpc>
            </a:pPr>
            <a:r>
              <a:rPr lang="zh-CN" sz="50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  <a:sym typeface="+mn-ea"/>
              </a:rPr>
              <a:t>承载</a:t>
            </a:r>
            <a:r>
              <a:rPr lang="en-US" altLang="zh-CN" sz="50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  <a:sym typeface="+mn-ea"/>
              </a:rPr>
              <a:t>:</a:t>
            </a:r>
            <a:r>
              <a:rPr lang="zh-CN" sz="50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  <a:sym typeface="+mn-ea"/>
              </a:rPr>
              <a:t>  </a:t>
            </a:r>
            <a:endParaRPr lang="zh-CN" sz="50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方正书宋_GBK" panose="02000000000000000000" charset="-122"/>
              <a:sym typeface="+mn-ea"/>
            </a:endParaRPr>
          </a:p>
          <a:p>
            <a:pPr indent="0" algn="l">
              <a:lnSpc>
                <a:spcPct val="120000"/>
              </a:lnSpc>
            </a:pPr>
            <a:r>
              <a:rPr lang="zh-CN" sz="50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  <a:sym typeface="+mn-ea"/>
              </a:rPr>
              <a:t>津津有味</a:t>
            </a:r>
            <a:r>
              <a:rPr lang="en-US" altLang="zh-CN" sz="50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  <a:sym typeface="+mn-ea"/>
              </a:rPr>
              <a:t>:</a:t>
            </a:r>
            <a:endParaRPr lang="zh-CN" sz="50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方正书宋_GBK" panose="02000000000000000000" charset="-122"/>
              <a:sym typeface="+mn-ea"/>
            </a:endParaRPr>
          </a:p>
          <a:p>
            <a:pPr indent="0" algn="l">
              <a:lnSpc>
                <a:spcPct val="120000"/>
              </a:lnSpc>
            </a:pPr>
            <a:endParaRPr lang="zh-CN" sz="50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方正书宋_GBK" panose="02000000000000000000" charset="-122"/>
              <a:sym typeface="+mn-ea"/>
            </a:endParaRPr>
          </a:p>
          <a:p>
            <a:pPr indent="0" algn="l">
              <a:lnSpc>
                <a:spcPct val="120000"/>
              </a:lnSpc>
            </a:pPr>
            <a:r>
              <a:rPr lang="zh-CN" sz="50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  <a:sym typeface="+mn-ea"/>
              </a:rPr>
              <a:t>不屑一顾</a:t>
            </a:r>
            <a:r>
              <a:rPr lang="en-US" altLang="zh-CN" sz="50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  <a:sym typeface="+mn-ea"/>
              </a:rPr>
              <a:t>:</a:t>
            </a:r>
            <a:r>
              <a:rPr lang="zh-CN" sz="50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  <a:sym typeface="+mn-ea"/>
              </a:rPr>
              <a:t> </a:t>
            </a:r>
            <a:endParaRPr lang="zh-CN" sz="50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方正书宋_GBK" panose="02000000000000000000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14905" y="1190625"/>
            <a:ext cx="965136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indent="0" algn="l">
              <a:lnSpc>
                <a:spcPct val="120000"/>
              </a:lnSpc>
            </a:pPr>
            <a:r>
              <a:rPr sz="5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  <a:sym typeface="+mn-ea"/>
              </a:rPr>
              <a:t>轻视；看不起。</a:t>
            </a:r>
            <a:r>
              <a:rPr lang="zh-CN" sz="5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  <a:sym typeface="+mn-ea"/>
              </a:rPr>
              <a:t> </a:t>
            </a:r>
            <a:endParaRPr lang="zh-CN" sz="5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方正书宋_GBK" panose="02000000000000000000" charset="-122"/>
              <a:sym typeface="+mn-ea"/>
            </a:endParaRPr>
          </a:p>
          <a:p>
            <a:pPr indent="0" algn="l">
              <a:lnSpc>
                <a:spcPct val="120000"/>
              </a:lnSpc>
            </a:pPr>
            <a:r>
              <a:rPr lang="zh-CN" sz="5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  <a:sym typeface="+mn-ea"/>
              </a:rPr>
              <a:t>托着物体，承受它的重量。</a:t>
            </a:r>
            <a:endParaRPr lang="zh-CN" sz="5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方正书宋_GBK" panose="02000000000000000000" charset="-122"/>
              <a:sym typeface="+mn-ea"/>
            </a:endParaRPr>
          </a:p>
          <a:p>
            <a:pPr indent="0" algn="l">
              <a:lnSpc>
                <a:spcPct val="120000"/>
              </a:lnSpc>
            </a:pPr>
            <a:r>
              <a:rPr lang="zh-CN" sz="5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  <a:sym typeface="+mn-ea"/>
              </a:rPr>
              <a:t>    指吃得很有味道或谈得很有</a:t>
            </a:r>
            <a:endParaRPr lang="zh-CN" sz="5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方正书宋_GBK" panose="02000000000000000000" charset="-122"/>
              <a:sym typeface="+mn-ea"/>
            </a:endParaRPr>
          </a:p>
          <a:p>
            <a:pPr indent="0" algn="l">
              <a:lnSpc>
                <a:spcPct val="120000"/>
              </a:lnSpc>
            </a:pPr>
            <a:r>
              <a:rPr lang="zh-CN" sz="5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  <a:sym typeface="+mn-ea"/>
              </a:rPr>
              <a:t>    兴趣。</a:t>
            </a:r>
            <a:endParaRPr lang="zh-CN" sz="5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方正书宋_GBK" panose="02000000000000000000" charset="-122"/>
              <a:sym typeface="+mn-ea"/>
            </a:endParaRPr>
          </a:p>
          <a:p>
            <a:pPr indent="0" algn="l">
              <a:lnSpc>
                <a:spcPct val="120000"/>
              </a:lnSpc>
            </a:pPr>
            <a:r>
              <a:rPr lang="zh-CN" sz="5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  <a:sym typeface="+mn-ea"/>
              </a:rPr>
              <a:t>    认为不值得一看。</a:t>
            </a:r>
            <a:endParaRPr lang="zh-CN" sz="5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方正书宋_GBK" panose="02000000000000000000" charset="-122"/>
              <a:sym typeface="+mn-ea"/>
            </a:endParaRPr>
          </a:p>
          <a:p>
            <a:pPr indent="0" algn="l">
              <a:lnSpc>
                <a:spcPct val="120000"/>
              </a:lnSpc>
            </a:pPr>
            <a:r>
              <a:rPr lang="zh-CN" sz="5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  <a:sym typeface="+mn-ea"/>
              </a:rPr>
              <a:t>    形容极端轻视。</a:t>
            </a:r>
            <a:endParaRPr lang="zh-CN" sz="5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方正书宋_GBK" panose="02000000000000000000" charset="-122"/>
              <a:sym typeface="+mn-ea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3"/>
          <p:cNvSpPr>
            <a:spLocks noGrp="1"/>
          </p:cNvSpPr>
          <p:nvPr>
            <p:ph type="title"/>
          </p:nvPr>
        </p:nvSpPr>
        <p:spPr>
          <a:xfrm>
            <a:off x="763588" y="358605"/>
            <a:ext cx="8703252" cy="848454"/>
          </a:xfrm>
        </p:spPr>
        <p:txBody>
          <a:bodyPr/>
          <a:p>
            <a:pPr eaLnBrk="1" hangingPunct="1"/>
            <a:r>
              <a:rPr lang="zh-CN" altLang="en-US" b="1" dirty="0">
                <a:latin typeface="+mn-ea"/>
                <a:ea typeface="+mn-ea"/>
              </a:rPr>
              <a:t>初步朗读，整体感知</a:t>
            </a:r>
            <a:endParaRPr lang="zh-CN" altLang="en-US" b="1" dirty="0">
              <a:latin typeface="+mn-ea"/>
              <a:ea typeface="+mn-ea"/>
            </a:endParaRPr>
          </a:p>
        </p:txBody>
      </p:sp>
      <p:pic>
        <p:nvPicPr>
          <p:cNvPr id="9" name="图片 8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833610" y="103505"/>
            <a:ext cx="2008505" cy="112649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40335" y="1207135"/>
            <a:ext cx="3150870" cy="4707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indent="0" algn="l">
              <a:lnSpc>
                <a:spcPct val="150000"/>
              </a:lnSpc>
            </a:pPr>
            <a:r>
              <a:rPr lang="zh-CN" sz="50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  <a:sym typeface="+mn-ea"/>
              </a:rPr>
              <a:t>争论不休</a:t>
            </a:r>
            <a:r>
              <a:rPr lang="en-US" altLang="zh-CN" sz="50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  <a:sym typeface="+mn-ea"/>
              </a:rPr>
              <a:t>:</a:t>
            </a:r>
            <a:endParaRPr lang="zh-CN" sz="50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方正书宋_GBK" panose="02000000000000000000" charset="-122"/>
              <a:sym typeface="+mn-ea"/>
            </a:endParaRPr>
          </a:p>
          <a:p>
            <a:pPr indent="0" algn="l">
              <a:lnSpc>
                <a:spcPct val="150000"/>
              </a:lnSpc>
            </a:pPr>
            <a:r>
              <a:rPr lang="zh-CN" sz="50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  <a:sym typeface="+mn-ea"/>
              </a:rPr>
              <a:t>孤陋寡闻</a:t>
            </a:r>
            <a:r>
              <a:rPr lang="en-US" altLang="zh-CN" sz="50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  <a:sym typeface="+mn-ea"/>
              </a:rPr>
              <a:t>:</a:t>
            </a:r>
            <a:r>
              <a:rPr lang="zh-CN" sz="50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  <a:sym typeface="+mn-ea"/>
              </a:rPr>
              <a:t>  </a:t>
            </a:r>
            <a:endParaRPr lang="zh-CN" sz="50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方正书宋_GBK" panose="02000000000000000000" charset="-122"/>
              <a:sym typeface="+mn-ea"/>
            </a:endParaRPr>
          </a:p>
          <a:p>
            <a:pPr indent="0" algn="l">
              <a:lnSpc>
                <a:spcPct val="150000"/>
              </a:lnSpc>
            </a:pPr>
            <a:r>
              <a:rPr lang="zh-CN" sz="50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  <a:sym typeface="+mn-ea"/>
              </a:rPr>
              <a:t>因人而异</a:t>
            </a:r>
            <a:r>
              <a:rPr lang="en-US" altLang="zh-CN" sz="50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  <a:sym typeface="+mn-ea"/>
              </a:rPr>
              <a:t>:</a:t>
            </a:r>
            <a:endParaRPr lang="zh-CN" sz="50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方正书宋_GBK" panose="02000000000000000000" charset="-122"/>
              <a:sym typeface="+mn-ea"/>
            </a:endParaRPr>
          </a:p>
          <a:p>
            <a:pPr indent="0" algn="l">
              <a:lnSpc>
                <a:spcPct val="150000"/>
              </a:lnSpc>
            </a:pPr>
            <a:r>
              <a:rPr lang="zh-CN" sz="50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  <a:sym typeface="+mn-ea"/>
              </a:rPr>
              <a:t>因材施教</a:t>
            </a:r>
            <a:r>
              <a:rPr lang="en-US" altLang="zh-CN" sz="50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  <a:sym typeface="+mn-ea"/>
              </a:rPr>
              <a:t>:</a:t>
            </a:r>
            <a:endParaRPr lang="en-US" altLang="zh-CN" sz="50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方正书宋_GBK" panose="02000000000000000000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37205" y="1207135"/>
            <a:ext cx="9751060" cy="57080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indent="0" algn="l">
              <a:lnSpc>
                <a:spcPct val="150000"/>
              </a:lnSpc>
            </a:pPr>
            <a:r>
              <a:rPr lang="zh-CN" sz="5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  <a:sym typeface="+mn-ea"/>
              </a:rPr>
              <a:t>讨论不出结果谁也不肯停下来。</a:t>
            </a:r>
            <a:endParaRPr lang="zh-CN" sz="5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方正书宋_GBK" panose="02000000000000000000" charset="-122"/>
              <a:sym typeface="+mn-ea"/>
            </a:endParaRPr>
          </a:p>
          <a:p>
            <a:pPr indent="0" algn="l">
              <a:lnSpc>
                <a:spcPct val="150000"/>
              </a:lnSpc>
            </a:pPr>
            <a:r>
              <a:rPr lang="zh-CN" sz="5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  <a:sym typeface="+mn-ea"/>
              </a:rPr>
              <a:t>指学识浅薄，见闻狭窄。</a:t>
            </a:r>
            <a:endParaRPr lang="zh-CN" sz="5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方正书宋_GBK" panose="02000000000000000000" charset="-122"/>
              <a:sym typeface="+mn-ea"/>
            </a:endParaRPr>
          </a:p>
          <a:p>
            <a:pPr indent="0" algn="l">
              <a:lnSpc>
                <a:spcPct val="150000"/>
              </a:lnSpc>
            </a:pPr>
            <a:r>
              <a:rPr lang="zh-CN" sz="5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  <a:sym typeface="+mn-ea"/>
              </a:rPr>
              <a:t>因人的不同而有所差异。</a:t>
            </a:r>
            <a:endParaRPr lang="zh-CN" sz="5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方正书宋_GBK" panose="02000000000000000000" charset="-122"/>
              <a:sym typeface="+mn-ea"/>
            </a:endParaRPr>
          </a:p>
          <a:p>
            <a:pPr indent="0" algn="l">
              <a:lnSpc>
                <a:spcPct val="150000"/>
              </a:lnSpc>
            </a:pPr>
            <a:r>
              <a:rPr lang="en-US" altLang="zh-CN" sz="5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  <a:sym typeface="+mn-ea"/>
              </a:rPr>
              <a:t>针对学习的人的能力、性格、</a:t>
            </a:r>
            <a:endParaRPr lang="en-US" altLang="zh-CN" sz="5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方正书宋_GBK" panose="02000000000000000000" charset="-122"/>
              <a:sym typeface="+mn-ea"/>
            </a:endParaRPr>
          </a:p>
          <a:p>
            <a:pPr indent="0" algn="l">
              <a:lnSpc>
                <a:spcPct val="130000"/>
              </a:lnSpc>
            </a:pPr>
            <a:r>
              <a:rPr lang="en-US" altLang="zh-CN" sz="5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  <a:sym typeface="+mn-ea"/>
              </a:rPr>
              <a:t>志趣等具体情况施行不同教育。</a:t>
            </a:r>
            <a:endParaRPr lang="en-US" altLang="zh-CN" sz="5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方正书宋_GBK" panose="02000000000000000000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4869815" y="2036445"/>
            <a:ext cx="5524500" cy="2784475"/>
          </a:xfrm>
        </p:spPr>
        <p:txBody>
          <a:bodyPr/>
          <a:lstStyle/>
          <a:p>
            <a:pPr algn="l"/>
            <a:r>
              <a:rPr lang="zh-CN" altLang="en-US" sz="6000">
                <a:latin typeface="隶书" panose="02010509060101010101" charset="-122"/>
                <a:ea typeface="隶书" panose="02010509060101010101" charset="-122"/>
              </a:rPr>
              <a:t>深入了解</a:t>
            </a:r>
            <a:br>
              <a:rPr lang="zh-CN" altLang="en-US" sz="6000">
                <a:latin typeface="隶书" panose="02010509060101010101" charset="-122"/>
                <a:ea typeface="隶书" panose="02010509060101010101" charset="-122"/>
              </a:rPr>
            </a:br>
            <a:r>
              <a:rPr lang="zh-CN" altLang="en-US" sz="6000">
                <a:latin typeface="隶书" panose="02010509060101010101" charset="-122"/>
                <a:ea typeface="隶书" panose="02010509060101010101" charset="-122"/>
              </a:rPr>
              <a:t>      探究文章</a:t>
            </a:r>
            <a:endParaRPr lang="zh-CN" altLang="en-US" sz="6000">
              <a:latin typeface="隶书" panose="02010509060101010101" charset="-122"/>
              <a:ea typeface="隶书" panose="02010509060101010101" charset="-122"/>
            </a:endParaRPr>
          </a:p>
        </p:txBody>
      </p:sp>
      <p:pic>
        <p:nvPicPr>
          <p:cNvPr id="9" name="图片 8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119870" y="117475"/>
            <a:ext cx="2722245" cy="1527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5440" y="3278505"/>
            <a:ext cx="559435" cy="53340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3"/>
          <p:cNvSpPr>
            <a:spLocks noGrp="1"/>
          </p:cNvSpPr>
          <p:nvPr>
            <p:ph type="title"/>
          </p:nvPr>
        </p:nvSpPr>
        <p:spPr>
          <a:xfrm>
            <a:off x="763588" y="358605"/>
            <a:ext cx="8703252" cy="848454"/>
          </a:xfrm>
        </p:spPr>
        <p:txBody>
          <a:bodyPr/>
          <a:p>
            <a:pPr eaLnBrk="1" hangingPunct="1"/>
            <a:r>
              <a:rPr lang="zh-CN" altLang="en-US" b="1" dirty="0">
                <a:latin typeface="+mn-ea"/>
                <a:ea typeface="+mn-ea"/>
              </a:rPr>
              <a:t>深入了解，探究文章</a:t>
            </a:r>
            <a:endParaRPr lang="zh-CN" altLang="en-US" b="1" dirty="0">
              <a:latin typeface="+mn-ea"/>
              <a:ea typeface="+mn-ea"/>
            </a:endParaRPr>
          </a:p>
        </p:txBody>
      </p:sp>
      <p:pic>
        <p:nvPicPr>
          <p:cNvPr id="4" name="图片 3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833610" y="103505"/>
            <a:ext cx="2008505" cy="1126490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263525" y="1229995"/>
            <a:ext cx="11664950" cy="54927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sz="45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2157</a:t>
            </a:r>
            <a:r>
              <a:rPr lang="zh-CN" altLang="en-US" sz="45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</a:t>
            </a:r>
            <a:r>
              <a:rPr lang="en-US" altLang="zh-CN" sz="45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45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</a:t>
            </a:r>
            <a:r>
              <a:rPr lang="en-US" altLang="zh-CN" sz="45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17</a:t>
            </a:r>
            <a:r>
              <a:rPr lang="zh-CN" altLang="en-US" sz="45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日，玛吉在电子日记上这样写道：</a:t>
            </a:r>
            <a:r>
              <a:rPr lang="en-US" altLang="zh-CN" sz="45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45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今天，汤米发现了一本真正的书！</a:t>
            </a:r>
            <a:r>
              <a:rPr lang="en-US" altLang="zh-CN" sz="45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45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那是一本很旧的书。玛吉的爷爷曾经说过，当他还是个小男孩时，他的爷爷就告诉他，历史上曾经有过这么一个时期，所有的故事都是印在纸上的。</a:t>
            </a:r>
            <a:endParaRPr lang="zh-CN" altLang="en-US" sz="45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slow">
    <p:cover dir="d"/>
  </p:transition>
</p:sld>
</file>

<file path=ppt/tags/tag1.xml><?xml version="1.0" encoding="utf-8"?>
<p:tagLst xmlns:p="http://schemas.openxmlformats.org/presentationml/2006/main">
  <p:tag name="KSO_WM_SLIDE_MODEL_TYPE" val="cover"/>
</p:tagLst>
</file>

<file path=ppt/tags/tag2.xml><?xml version="1.0" encoding="utf-8"?>
<p:tagLst xmlns:p="http://schemas.openxmlformats.org/presentationml/2006/main">
  <p:tag name="MH" val="20170816143252"/>
  <p:tag name="MH_LIBRARY" val="GRAPHIC"/>
  <p:tag name="MH_TYPE" val="Other"/>
  <p:tag name="MH_ORDER" val="5"/>
</p:tagLst>
</file>

<file path=ppt/tags/tag3.xml><?xml version="1.0" encoding="utf-8"?>
<p:tagLst xmlns:p="http://schemas.openxmlformats.org/presentationml/2006/main">
  <p:tag name="MH" val="20170816143252"/>
  <p:tag name="MH_LIBRARY" val="GRAPHIC"/>
  <p:tag name="MH_TYPE" val="Other"/>
  <p:tag name="MH_ORDER" val="5"/>
</p:tagLst>
</file>

<file path=ppt/tags/tag4.xml><?xml version="1.0" encoding="utf-8"?>
<p:tagLst xmlns:p="http://schemas.openxmlformats.org/presentationml/2006/main">
  <p:tag name="MH" val="20170816143252"/>
  <p:tag name="MH_LIBRARY" val="GRAPHIC"/>
  <p:tag name="MH_TYPE" val="Other"/>
  <p:tag name="MH_ORDER" val="5"/>
</p:tagLst>
</file>

<file path=ppt/tags/tag5.xml><?xml version="1.0" encoding="utf-8"?>
<p:tagLst xmlns:p="http://schemas.openxmlformats.org/presentationml/2006/main">
  <p:tag name="MH" val="20170804113700"/>
  <p:tag name="MH_LIBRARY" val="GRAPHIC"/>
  <p:tag name="MH_TYPE" val="Other"/>
  <p:tag name="MH_ORDER" val="2"/>
</p:tagLst>
</file>

<file path=ppt/tags/tag6.xml><?xml version="1.0" encoding="utf-8"?>
<p:tagLst xmlns:p="http://schemas.openxmlformats.org/presentationml/2006/main">
  <p:tag name="MH" val="20170612003741"/>
  <p:tag name="MH_LIBRARY" val="GRAPHIC"/>
  <p:tag name="MH_ORDER" val="Rectangle 5"/>
</p:tagLst>
</file>

<file path=ppt/tags/tag7.xml><?xml version="1.0" encoding="utf-8"?>
<p:tagLst xmlns:p="http://schemas.openxmlformats.org/presentationml/2006/main">
  <p:tag name="MH" val="20170612003741"/>
  <p:tag name="MH_LIBRARY" val="GRAPHIC"/>
  <p:tag name="MH_ORDER" val="Rectangle 3"/>
</p:tagLst>
</file>

<file path=ppt/tags/tag8.xml><?xml version="1.0" encoding="utf-8"?>
<p:tagLst xmlns:p="http://schemas.openxmlformats.org/presentationml/2006/main">
  <p:tag name="MH" val="20170612003741"/>
  <p:tag name="MH_LIBRARY" val="GRAPHIC"/>
  <p:tag name="MH_ORDER" val="Rectangle 4"/>
</p:tagLst>
</file>

<file path=ppt/tags/tag9.xml><?xml version="1.0" encoding="utf-8"?>
<p:tagLst xmlns:p="http://schemas.openxmlformats.org/presentationml/2006/main">
  <p:tag name="MH" val="20170612003741"/>
  <p:tag name="MH_LIBRARY" val="GRAPHIC"/>
  <p:tag name="MH_ORDER" val="Rectangle 2"/>
</p:tagLst>
</file>

<file path=ppt/theme/theme1.xml><?xml version="1.0" encoding="utf-8"?>
<a:theme xmlns:a="http://schemas.openxmlformats.org/drawingml/2006/main" name="A000120141119A01PPBG">
  <a:themeElements>
    <a:clrScheme name="二3">
      <a:dk1>
        <a:srgbClr val="4D4D4D"/>
      </a:dk1>
      <a:lt1>
        <a:srgbClr val="FFFFFF"/>
      </a:lt1>
      <a:dk2>
        <a:srgbClr val="4D4D4D"/>
      </a:dk2>
      <a:lt2>
        <a:srgbClr val="FFFFFF"/>
      </a:lt2>
      <a:accent1>
        <a:srgbClr val="AB7E51"/>
      </a:accent1>
      <a:accent2>
        <a:srgbClr val="686B76"/>
      </a:accent2>
      <a:accent3>
        <a:srgbClr val="B86896"/>
      </a:accent3>
      <a:accent4>
        <a:srgbClr val="EC7830"/>
      </a:accent4>
      <a:accent5>
        <a:srgbClr val="91AA54"/>
      </a:accent5>
      <a:accent6>
        <a:srgbClr val="EB435F"/>
      </a:accent6>
      <a:hlink>
        <a:srgbClr val="4FCD88"/>
      </a:hlink>
      <a:folHlink>
        <a:srgbClr val="7F7F7F"/>
      </a:folHlink>
    </a:clrScheme>
    <a:fontScheme name="自定义 2">
      <a:majorFont>
        <a:latin typeface="等线 Light"/>
        <a:ea typeface="微软雅黑"/>
        <a:cs typeface=""/>
      </a:majorFont>
      <a:minorFont>
        <a:latin typeface="等线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毕业答辩博士帽模板</Template>
  <TotalTime>0</TotalTime>
  <Words>893</Words>
  <Application>WPS 演示</Application>
  <PresentationFormat>宽屏</PresentationFormat>
  <Paragraphs>124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41" baseType="lpstr">
      <vt:lpstr>Arial</vt:lpstr>
      <vt:lpstr>宋体</vt:lpstr>
      <vt:lpstr>Wingdings</vt:lpstr>
      <vt:lpstr>Calibri</vt:lpstr>
      <vt:lpstr>幼圆</vt:lpstr>
      <vt:lpstr>等线 Light</vt:lpstr>
      <vt:lpstr>Tempus Sans ITC</vt:lpstr>
      <vt:lpstr>微软雅黑</vt:lpstr>
      <vt:lpstr>楷体</vt:lpstr>
      <vt:lpstr>隶书</vt:lpstr>
      <vt:lpstr>方正书宋_GBK</vt:lpstr>
      <vt:lpstr>Verdana</vt:lpstr>
      <vt:lpstr>等线</vt:lpstr>
      <vt:lpstr>Arial Unicode MS</vt:lpstr>
      <vt:lpstr>華康彩帶體(P)</vt:lpstr>
      <vt:lpstr>方正行楷简体</vt:lpstr>
      <vt:lpstr>兰米小象体</vt:lpstr>
      <vt:lpstr>汉仪糯米团W</vt:lpstr>
      <vt:lpstr>小胡子物语</vt:lpstr>
      <vt:lpstr>汉仪凌波体简</vt:lpstr>
      <vt:lpstr>腾祥泡泡体简</vt:lpstr>
      <vt:lpstr>牵起你的手</vt:lpstr>
      <vt:lpstr>逐浪双勾镂线体</vt:lpstr>
      <vt:lpstr>A000120141119A01PPBG</vt:lpstr>
      <vt:lpstr>初步朗读       整体感知</vt:lpstr>
      <vt:lpstr>PowerPoint 演示文稿</vt:lpstr>
      <vt:lpstr>初步朗读       整体感知</vt:lpstr>
      <vt:lpstr>初步朗读，整体感知</vt:lpstr>
      <vt:lpstr>初步朗读，整体感知</vt:lpstr>
      <vt:lpstr>初步朗读，整体感知</vt:lpstr>
      <vt:lpstr>初步朗读，整体感知</vt:lpstr>
      <vt:lpstr>深入了解       探究文章</vt:lpstr>
      <vt:lpstr>深入了解，探究文章</vt:lpstr>
      <vt:lpstr>深入了解，探究文章</vt:lpstr>
      <vt:lpstr>深入了解，探究文章</vt:lpstr>
      <vt:lpstr>深入了解，探究文章</vt:lpstr>
      <vt:lpstr>深入了解，探究文章</vt:lpstr>
      <vt:lpstr>深入了解，探究文章</vt:lpstr>
      <vt:lpstr>课后作业       探究文章</vt:lpstr>
      <vt:lpstr>课后作业，探究文章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可爱卡通学生 教育教学模板</dc:title>
  <dc:creator>Love Kobe</dc:creator>
  <cp:lastModifiedBy>™。 小冰 ✿</cp:lastModifiedBy>
  <cp:revision>9</cp:revision>
  <dcterms:created xsi:type="dcterms:W3CDTF">2016-05-29T13:38:00Z</dcterms:created>
  <dcterms:modified xsi:type="dcterms:W3CDTF">2019-11-06T12:36:08Z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2052-11.1.0.9145</vt:lpwstr>
  </property>
</Properties>
</file>