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0" r:id="rId6"/>
    <p:sldId id="278" r:id="rId7"/>
    <p:sldId id="279" r:id="rId8"/>
    <p:sldId id="280" r:id="rId9"/>
    <p:sldId id="281" r:id="rId10"/>
    <p:sldId id="282" r:id="rId11"/>
    <p:sldId id="284" r:id="rId12"/>
    <p:sldId id="283" r:id="rId13"/>
    <p:sldId id="261" r:id="rId14"/>
    <p:sldId id="285" r:id="rId15"/>
    <p:sldId id="286" r:id="rId16"/>
    <p:sldId id="269" r:id="rId17"/>
    <p:sldId id="288" r:id="rId18"/>
    <p:sldId id="289" r:id="rId19"/>
    <p:sldId id="291" r:id="rId20"/>
    <p:sldId id="292" r:id="rId21"/>
    <p:sldId id="293" r:id="rId22"/>
    <p:sldId id="267" r:id="rId23"/>
    <p:sldId id="294" r:id="rId24"/>
    <p:sldId id="295" r:id="rId25"/>
    <p:sldId id="25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.tiff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.tiff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.tiff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.tiff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5.jpe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.tiff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.png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796207"/>
            <a:ext cx="12192000" cy="26106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555" y="-57785"/>
            <a:ext cx="4835525" cy="3153410"/>
          </a:xfrm>
          <a:prstGeom prst="rect">
            <a:avLst/>
          </a:prstGeom>
        </p:spPr>
      </p:pic>
      <p:sp>
        <p:nvSpPr>
          <p:cNvPr id="6" name="文本框 29"/>
          <p:cNvSpPr txBox="1">
            <a:spLocks noChangeArrowheads="1"/>
          </p:cNvSpPr>
          <p:nvPr/>
        </p:nvSpPr>
        <p:spPr bwMode="auto">
          <a:xfrm>
            <a:off x="4293870" y="6052820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语文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人教版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六年级下</a:t>
            </a:r>
            <a:endParaRPr lang="zh-CN" altLang="en-US" sz="25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695" y="716915"/>
            <a:ext cx="1771650" cy="3983355"/>
          </a:xfrm>
          <a:prstGeom prst="rect">
            <a:avLst/>
          </a:prstGeom>
        </p:spPr>
      </p:pic>
      <p:pic>
        <p:nvPicPr>
          <p:cNvPr id="10" name="图片 9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281795" y="155575"/>
            <a:ext cx="2722245" cy="152717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0145395" y="5563870"/>
            <a:ext cx="1539240" cy="488950"/>
            <a:chOff x="10493" y="10477"/>
            <a:chExt cx="2424" cy="770"/>
          </a:xfrm>
        </p:grpSpPr>
        <p:sp>
          <p:nvSpPr>
            <p:cNvPr id="26" name="矩形: 圆角 28"/>
            <p:cNvSpPr/>
            <p:nvPr/>
          </p:nvSpPr>
          <p:spPr>
            <a:xfrm>
              <a:off x="10493" y="10477"/>
              <a:ext cx="2424" cy="770"/>
            </a:xfrm>
            <a:prstGeom prst="roundRect">
              <a:avLst>
                <a:gd name="adj" fmla="val 39404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p>
              <a:endParaRPr lang="zh-CN" altLang="en-US" sz="2000" dirty="0"/>
            </a:p>
          </p:txBody>
        </p:sp>
        <p:sp>
          <p:nvSpPr>
            <p:cNvPr id="25" name="文本框 29"/>
            <p:cNvSpPr txBox="1">
              <a:spLocks noChangeArrowheads="1"/>
            </p:cNvSpPr>
            <p:nvPr/>
          </p:nvSpPr>
          <p:spPr bwMode="auto">
            <a:xfrm>
              <a:off x="10767" y="10567"/>
              <a:ext cx="1876" cy="5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lIns="68579" tIns="34289" rIns="68579" bIns="34289">
              <a:spAutoFit/>
            </a:bodyPr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第二课时</a:t>
              </a:r>
              <a:endPara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2232025" y="2621915"/>
            <a:ext cx="8087360" cy="2784475"/>
          </a:xfrm>
        </p:spPr>
        <p:txBody>
          <a:bodyPr>
            <a:normAutofit/>
          </a:bodyPr>
          <a:p>
            <a:pPr algn="dist">
              <a:lnSpc>
                <a:spcPct val="130000"/>
              </a:lnSpc>
            </a:pPr>
            <a:r>
              <a:rPr lang="zh-CN" altLang="en-US" sz="6000">
                <a:latin typeface="逐浪双勾镂线体" panose="03000509000000000000" charset="-122"/>
                <a:ea typeface="逐浪双勾镂线体" panose="03000509000000000000" charset="-122"/>
                <a:cs typeface="逐浪双勾镂线体" panose="03000509000000000000" charset="-122"/>
              </a:rPr>
              <a:t>第十七课</a:t>
            </a:r>
            <a:br>
              <a:rPr lang="zh-CN" altLang="en-US" sz="6000">
                <a:latin typeface="逐浪双勾镂线体" panose="03000509000000000000" charset="-122"/>
                <a:ea typeface="逐浪双勾镂线体" panose="03000509000000000000" charset="-122"/>
                <a:cs typeface="逐浪双勾镂线体" panose="03000509000000000000" charset="-122"/>
              </a:rPr>
            </a:br>
            <a:r>
              <a:rPr lang="zh-CN" altLang="en-US" sz="6000">
                <a:latin typeface="逐浪双勾镂线体" panose="03000509000000000000" charset="-122"/>
                <a:ea typeface="逐浪双勾镂线体" panose="03000509000000000000" charset="-122"/>
                <a:cs typeface="逐浪双勾镂线体" panose="03000509000000000000" charset="-122"/>
              </a:rPr>
              <a:t>他们那时候多有趣啊</a:t>
            </a:r>
            <a:endParaRPr lang="zh-CN" altLang="en-US" sz="6000">
              <a:latin typeface="逐浪双勾镂线体" panose="03000509000000000000" charset="-122"/>
              <a:ea typeface="逐浪双勾镂线体" panose="03000509000000000000" charset="-122"/>
              <a:cs typeface="逐浪双勾镂线体" panose="03000509000000000000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276599"/>
            <a:ext cx="12192000" cy="3048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708937" y="767108"/>
            <a:ext cx="4825219" cy="482521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964430" y="2279650"/>
            <a:ext cx="2263140" cy="1799590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1143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111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stellar" panose="020A0402060406010301" pitchFamily="18" charset="0"/>
                <a:ea typeface="楷体" panose="02010609060101010101" pitchFamily="49" charset="-122"/>
              </a:rPr>
              <a:t>二</a:t>
            </a:r>
            <a:endParaRPr lang="zh-CN" altLang="en-US" sz="111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stellar" panose="020A0402060406010301" pitchFamily="18" charset="0"/>
              <a:ea typeface="楷体" panose="02010609060101010101" pitchFamily="49" charset="-122"/>
            </a:endParaRPr>
          </a:p>
        </p:txBody>
      </p:sp>
      <p:pic>
        <p:nvPicPr>
          <p:cNvPr id="10" name="图片 9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281795" y="155575"/>
            <a:ext cx="2722245" cy="152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79805" y="2998470"/>
            <a:ext cx="10507345" cy="2630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0" indent="0">
              <a:lnSpc>
                <a:spcPct val="150000"/>
              </a:lnSpc>
            </a:pPr>
            <a:r>
              <a:rPr lang="en-US" sz="55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55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从汤米的</a:t>
            </a:r>
            <a:r>
              <a:rPr sz="55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津津有味</a:t>
            </a:r>
            <a:r>
              <a:rPr sz="55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到姆吉的</a:t>
            </a:r>
            <a:r>
              <a:rPr sz="55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不削一顾</a:t>
            </a:r>
            <a:r>
              <a:rPr sz="55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，可以看出什么？</a:t>
            </a:r>
            <a:endParaRPr sz="55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7295" y="778510"/>
            <a:ext cx="4952365" cy="173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12700" y="0"/>
            <a:ext cx="12192000" cy="3048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z</a:t>
            </a:r>
            <a:endParaRPr lang="en-US" altLang="zh-CN"/>
          </a:p>
        </p:txBody>
      </p:sp>
      <p:pic>
        <p:nvPicPr>
          <p:cNvPr id="8" name="图片 7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700" y="0"/>
            <a:ext cx="2334260" cy="3293745"/>
          </a:xfrm>
          <a:prstGeom prst="rect">
            <a:avLst/>
          </a:prstGeom>
        </p:spPr>
      </p:pic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46310" y="304800"/>
            <a:ext cx="2008505" cy="1126490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3048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5"/>
          <p:cNvSpPr txBox="1"/>
          <p:nvPr/>
        </p:nvSpPr>
        <p:spPr>
          <a:xfrm>
            <a:off x="351155" y="1162050"/>
            <a:ext cx="1148969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60000"/>
              </a:lnSpc>
            </a:pPr>
            <a:r>
              <a:rPr lang="en-US" altLang="zh-CN" sz="35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5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们翻动着发黄而卷曲的书页。读那些字真是有趣极了，因为它们是静止不动的。按理说，它们应该可以移动——当然是像在屏幕上那样移动。接着，当他们翻回到上一页时，那上面还是他们第一次看到的那些字。</a:t>
            </a:r>
            <a:endParaRPr lang="zh-CN" altLang="en-US" sz="35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>
              <a:lnSpc>
                <a:spcPct val="160000"/>
              </a:lnSpc>
            </a:pPr>
            <a:r>
              <a:rPr lang="zh-CN" altLang="en-US" sz="35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“哎呀，”汤米说，“这简直是浪费。而我们电视屏幕上有数百万本书在不同滚动，甚至还可以承载更多。”</a:t>
            </a:r>
            <a:endParaRPr lang="en-US" sz="35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46310" y="304800"/>
            <a:ext cx="2008505" cy="1126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3048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5"/>
          <p:cNvSpPr txBox="1"/>
          <p:nvPr/>
        </p:nvSpPr>
        <p:spPr>
          <a:xfrm>
            <a:off x="351155" y="1047750"/>
            <a:ext cx="1148969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5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5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玛吉点点头。虽然她比汤米小两岁，不过11岁的她也看过不少电视书了。她问：“你是从哪儿找到这本书的？”</a:t>
            </a:r>
            <a:endParaRPr lang="zh-CN" altLang="en-US" sz="35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35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“就在我家房子里。”汤米胡乱指了指，没有抬头，因为他正读得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津津有味</a:t>
            </a:r>
            <a:r>
              <a:rPr lang="zh-CN" altLang="en-US" sz="35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。“在阁楼里找到的。”</a:t>
            </a:r>
            <a:endParaRPr lang="zh-CN" altLang="en-US" sz="35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35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“是什么内容？”</a:t>
            </a:r>
            <a:endParaRPr lang="zh-CN" altLang="en-US" sz="35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35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“关于上学的。”</a:t>
            </a:r>
            <a:endParaRPr lang="zh-CN" altLang="en-US" sz="35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35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玛吉有点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不屑一顾</a:t>
            </a:r>
            <a:r>
              <a:rPr lang="zh-CN" altLang="en-US" sz="35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：“上学？写了些什么？我讨厌上学。”</a:t>
            </a:r>
            <a:endParaRPr lang="en-US" sz="35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09810" y="114300"/>
            <a:ext cx="2008505" cy="1126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7295" y="486410"/>
            <a:ext cx="4952365" cy="173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12700" y="0"/>
            <a:ext cx="12192000" cy="3048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z</a:t>
            </a:r>
            <a:endParaRPr lang="en-US" altLang="zh-CN"/>
          </a:p>
        </p:txBody>
      </p:sp>
      <p:pic>
        <p:nvPicPr>
          <p:cNvPr id="8" name="图片 7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700" y="0"/>
            <a:ext cx="2334260" cy="3293745"/>
          </a:xfrm>
          <a:prstGeom prst="rect">
            <a:avLst/>
          </a:prstGeom>
        </p:spPr>
      </p:pic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46310" y="304800"/>
            <a:ext cx="2008505" cy="11264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79805" y="2515235"/>
            <a:ext cx="10507345" cy="3392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0" indent="0">
              <a:lnSpc>
                <a:spcPct val="130000"/>
              </a:lnSpc>
            </a:pPr>
            <a:r>
              <a:rPr lang="en-US" sz="55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55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结合文章说一说，150年后的机器人老师和现在的老师有什么不同？</a:t>
            </a:r>
            <a:endParaRPr sz="55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3048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22910" y="554990"/>
            <a:ext cx="11345545" cy="603631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84605" y="1478915"/>
            <a:ext cx="9622155" cy="3900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5500" b="1" dirty="0">
                <a:latin typeface="楷体" panose="02010609060101010101" pitchFamily="49" charset="-122"/>
                <a:ea typeface="楷体" panose="02010609060101010101" pitchFamily="49" charset="-122"/>
              </a:rPr>
              <a:t>（1）机器人老师：程式化教学，不会因材施教，在家里教学。</a:t>
            </a:r>
            <a:endParaRPr lang="zh-CN" altLang="en-US" sz="5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46310" y="304800"/>
            <a:ext cx="2008505" cy="1126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3048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22910" y="554990"/>
            <a:ext cx="11345545" cy="603631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70305" y="1536700"/>
            <a:ext cx="985075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 sz="5000" b="1" dirty="0">
                <a:latin typeface="楷体" panose="02010609060101010101" pitchFamily="49" charset="-122"/>
                <a:ea typeface="楷体" panose="02010609060101010101" pitchFamily="49" charset="-122"/>
              </a:rPr>
              <a:t>（2）“人”的老师：会根据每个孩子心智的情况来教学，因人而异，因材施教，在固定的教室上课。</a:t>
            </a:r>
            <a:endParaRPr lang="zh-CN" altLang="en-US" sz="5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46310" y="304800"/>
            <a:ext cx="2008505" cy="1126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7295" y="486410"/>
            <a:ext cx="4952365" cy="173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12700" y="0"/>
            <a:ext cx="12192000" cy="3048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z</a:t>
            </a:r>
            <a:endParaRPr lang="en-US" altLang="zh-CN"/>
          </a:p>
        </p:txBody>
      </p:sp>
      <p:pic>
        <p:nvPicPr>
          <p:cNvPr id="8" name="图片 7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700" y="0"/>
            <a:ext cx="2334260" cy="3293745"/>
          </a:xfrm>
          <a:prstGeom prst="rect">
            <a:avLst/>
          </a:prstGeom>
        </p:spPr>
      </p:pic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46310" y="304800"/>
            <a:ext cx="2008505" cy="11264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79805" y="2515235"/>
            <a:ext cx="10507345" cy="3392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0" indent="0">
              <a:lnSpc>
                <a:spcPct val="130000"/>
              </a:lnSpc>
            </a:pPr>
            <a:r>
              <a:rPr lang="en-US" sz="55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55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读课文第</a:t>
            </a:r>
            <a:r>
              <a:rPr lang="en-US" altLang="zh-CN" sz="55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9-25</a:t>
            </a:r>
            <a:r>
              <a:rPr lang="zh-CN" altLang="en-US" sz="55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自然段，</a:t>
            </a:r>
            <a:r>
              <a:rPr sz="55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通过汤米的讲解，姆吉对学习的态度有变化吗？</a:t>
            </a:r>
            <a:endParaRPr sz="55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59410" y="512445"/>
            <a:ext cx="11472545" cy="616331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3048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284605" y="1859915"/>
            <a:ext cx="962215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通过汤米的讲解，姆吉对学习感兴趣了起来。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46310" y="304800"/>
            <a:ext cx="2008505" cy="1126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59410" y="512445"/>
            <a:ext cx="11472545" cy="616331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3048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284605" y="1478915"/>
            <a:ext cx="9622155" cy="3900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55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5500" b="1" dirty="0">
                <a:latin typeface="楷体" panose="02010609060101010101" pitchFamily="49" charset="-122"/>
                <a:ea typeface="楷体" panose="02010609060101010101" pitchFamily="49" charset="-122"/>
              </a:rPr>
              <a:t>在机器人老师上课的时候，姆吉在想象150年之前上学的情景，孩子们是多么欢乐。</a:t>
            </a:r>
            <a:endParaRPr lang="zh-CN" altLang="en-US" sz="5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46310" y="304800"/>
            <a:ext cx="2008505" cy="1126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35092"/>
            <a:ext cx="12192000" cy="3048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35188" y="2563880"/>
            <a:ext cx="1266092" cy="830997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0 1</a:t>
            </a:r>
            <a:endParaRPr lang="zh-CN" altLang="en-US" sz="48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00957" y="3818809"/>
            <a:ext cx="1266092" cy="830997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0 2</a:t>
            </a:r>
            <a:endParaRPr lang="zh-CN" altLang="en-US" sz="48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49956" y="2563880"/>
            <a:ext cx="1266092" cy="830997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0 3</a:t>
            </a:r>
            <a:endParaRPr lang="zh-CN" altLang="en-US" sz="48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475333" y="3689554"/>
            <a:ext cx="1266092" cy="830997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0 4</a:t>
            </a:r>
            <a:endParaRPr lang="zh-CN" altLang="en-US" sz="48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51079" y="379946"/>
            <a:ext cx="14001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latin typeface="文悦古典明朝体 (非商业使用) W5" pitchFamily="50" charset="-122"/>
                <a:ea typeface="文悦古典明朝体 (非商业使用) W5" pitchFamily="50" charset="-122"/>
              </a:rPr>
              <a:t>目录</a:t>
            </a:r>
            <a:endParaRPr lang="zh-CN" altLang="en-US" sz="8800" b="1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99295" y="155575"/>
            <a:ext cx="2404745" cy="134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7295" y="486410"/>
            <a:ext cx="4952365" cy="173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12700" y="0"/>
            <a:ext cx="12192000" cy="3048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z</a:t>
            </a:r>
            <a:endParaRPr lang="en-US" altLang="zh-CN"/>
          </a:p>
        </p:txBody>
      </p:sp>
      <p:pic>
        <p:nvPicPr>
          <p:cNvPr id="8" name="图片 7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700" y="0"/>
            <a:ext cx="2334260" cy="3293745"/>
          </a:xfrm>
          <a:prstGeom prst="rect">
            <a:avLst/>
          </a:prstGeom>
        </p:spPr>
      </p:pic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46310" y="304800"/>
            <a:ext cx="2008505" cy="11264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79805" y="2515235"/>
            <a:ext cx="10507345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0" indent="0">
              <a:lnSpc>
                <a:spcPct val="130000"/>
              </a:lnSpc>
            </a:pPr>
            <a:r>
              <a:rPr lang="en-US" sz="50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50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相机教学，150年之前可能就是我们现在，在科技发达的150年之后的孩子们，都向往我们现在的学习生活，我们应该怎么做呢？</a:t>
            </a:r>
            <a:endParaRPr sz="50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3048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Line 39"/>
          <p:cNvSpPr>
            <a:spLocks noChangeShapeType="1"/>
          </p:cNvSpPr>
          <p:nvPr/>
        </p:nvSpPr>
        <p:spPr bwMode="auto">
          <a:xfrm>
            <a:off x="4694555" y="1431290"/>
            <a:ext cx="2802890" cy="635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968240" y="494030"/>
            <a:ext cx="2255520" cy="9372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dist"/>
            <a:r>
              <a:rPr lang="zh-CN" altLang="en-US" sz="5500" b="1" dirty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  <a:endParaRPr lang="zh-CN" altLang="en-US" sz="5500" b="1" dirty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4715" y="1709420"/>
            <a:ext cx="10402570" cy="4831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sz="55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5500" dirty="0">
                <a:latin typeface="楷体" panose="02010609060101010101" pitchFamily="49" charset="-122"/>
                <a:ea typeface="楷体" panose="02010609060101010101" pitchFamily="49" charset="-122"/>
              </a:rPr>
              <a:t>科技的发展可以给人类带来便捷，同时也可能存在着一定的弊端。所以我们既要发展科学技术，也要珍惜现在的生活</a:t>
            </a:r>
            <a:r>
              <a:rPr lang="zh-CN" sz="55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5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46310" y="304800"/>
            <a:ext cx="2008505" cy="1126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276599"/>
            <a:ext cx="12192000" cy="3048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708937" y="767108"/>
            <a:ext cx="4825219" cy="482521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964430" y="2279650"/>
            <a:ext cx="2263140" cy="1799590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1143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111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stellar" panose="020A0402060406010301" pitchFamily="18" charset="0"/>
                <a:ea typeface="楷体" panose="02010609060101010101" pitchFamily="49" charset="-122"/>
              </a:rPr>
              <a:t>三</a:t>
            </a:r>
            <a:endParaRPr lang="zh-CN" altLang="en-US" sz="111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stellar" panose="020A0402060406010301" pitchFamily="18" charset="0"/>
              <a:ea typeface="楷体" panose="02010609060101010101" pitchFamily="49" charset="-122"/>
            </a:endParaRPr>
          </a:p>
        </p:txBody>
      </p:sp>
      <p:pic>
        <p:nvPicPr>
          <p:cNvPr id="10" name="图片 9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281795" y="155575"/>
            <a:ext cx="2722245" cy="152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3048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Line 39"/>
          <p:cNvSpPr>
            <a:spLocks noChangeShapeType="1"/>
          </p:cNvSpPr>
          <p:nvPr/>
        </p:nvSpPr>
        <p:spPr bwMode="auto">
          <a:xfrm>
            <a:off x="3501390" y="1431290"/>
            <a:ext cx="2802890" cy="635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256405" y="494030"/>
            <a:ext cx="3651885" cy="9372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dist"/>
            <a:r>
              <a:rPr lang="zh-CN" altLang="en-US" sz="5500" b="1" dirty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探讨交流</a:t>
            </a:r>
            <a:endParaRPr lang="zh-CN" altLang="en-US" sz="5500" b="1" dirty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0745" y="1734820"/>
            <a:ext cx="10402570" cy="4831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sz="5500" dirty="0">
                <a:latin typeface="楷体" panose="02010609060101010101" pitchFamily="49" charset="-122"/>
                <a:ea typeface="楷体" panose="02010609060101010101" pitchFamily="49" charset="-122"/>
              </a:rPr>
              <a:t>（1）文中的两种学习方式，你喜欢哪一个，并说出相应的理由。</a:t>
            </a:r>
            <a:endParaRPr sz="5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sz="5500" dirty="0">
                <a:latin typeface="楷体" panose="02010609060101010101" pitchFamily="49" charset="-122"/>
                <a:ea typeface="楷体" panose="02010609060101010101" pitchFamily="49" charset="-122"/>
              </a:rPr>
              <a:t>（2）同桌之间相互交流。</a:t>
            </a:r>
            <a:endParaRPr sz="5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sz="5500" dirty="0">
                <a:latin typeface="楷体" panose="02010609060101010101" pitchFamily="49" charset="-122"/>
                <a:ea typeface="楷体" panose="02010609060101010101" pitchFamily="49" charset="-122"/>
              </a:rPr>
              <a:t>（3）全班交流。</a:t>
            </a:r>
            <a:endParaRPr sz="5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46310" y="304800"/>
            <a:ext cx="2008505" cy="1126490"/>
          </a:xfrm>
          <a:prstGeom prst="rect">
            <a:avLst/>
          </a:prstGeom>
        </p:spPr>
      </p:pic>
      <p:sp>
        <p:nvSpPr>
          <p:cNvPr id="3" name="Line 39"/>
          <p:cNvSpPr>
            <a:spLocks noChangeShapeType="1"/>
          </p:cNvSpPr>
          <p:nvPr/>
        </p:nvSpPr>
        <p:spPr bwMode="auto">
          <a:xfrm>
            <a:off x="5749925" y="1570355"/>
            <a:ext cx="2802890" cy="635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796207"/>
            <a:ext cx="12192000" cy="26106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056" y="326838"/>
            <a:ext cx="5787887" cy="377470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340425" y="4101547"/>
            <a:ext cx="9749690" cy="1015663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谢谢大家的观看</a:t>
            </a:r>
            <a:endParaRPr lang="zh-CN" altLang="en-US" sz="6000" b="1" dirty="0">
              <a:solidFill>
                <a:schemeClr val="bg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pic>
        <p:nvPicPr>
          <p:cNvPr id="2" name="图片 1" descr="结尾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125" y="4935855"/>
            <a:ext cx="5491480" cy="194373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8000"/>
          </a:blip>
          <a:stretch>
            <a:fillRect/>
          </a:stretch>
        </p:blipFill>
        <p:spPr>
          <a:xfrm>
            <a:off x="9244330" y="327025"/>
            <a:ext cx="2753995" cy="1544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276599"/>
            <a:ext cx="12192000" cy="3048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708937" y="767108"/>
            <a:ext cx="4825219" cy="482521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964430" y="2279650"/>
            <a:ext cx="2263140" cy="1799590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1143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111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stellar" panose="020A0402060406010301" pitchFamily="18" charset="0"/>
                <a:ea typeface="楷体" panose="02010609060101010101" pitchFamily="49" charset="-122"/>
              </a:rPr>
              <a:t>一</a:t>
            </a:r>
            <a:endParaRPr lang="zh-CN" altLang="en-US" sz="111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stellar" panose="020A0402060406010301" pitchFamily="18" charset="0"/>
              <a:ea typeface="楷体" panose="02010609060101010101" pitchFamily="49" charset="-122"/>
            </a:endParaRPr>
          </a:p>
        </p:txBody>
      </p:sp>
      <p:pic>
        <p:nvPicPr>
          <p:cNvPr id="10" name="图片 9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281795" y="155575"/>
            <a:ext cx="2722245" cy="152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3048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04800"/>
            <a:ext cx="2334260" cy="3293745"/>
          </a:xfrm>
          <a:prstGeom prst="rect">
            <a:avLst/>
          </a:prstGeom>
        </p:spPr>
      </p:pic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281795" y="155575"/>
            <a:ext cx="2722245" cy="15271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606550" y="1144270"/>
            <a:ext cx="8978900" cy="5446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 algn="ctr">
              <a:lnSpc>
                <a:spcPct val="160000"/>
              </a:lnSpc>
            </a:pPr>
            <a:r>
              <a:rPr lang="zh-CN" sz="60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方正书宋_GBK" panose="02000000000000000000" charset="-122"/>
                <a:sym typeface="+mn-ea"/>
              </a:rPr>
              <a:t>插槽   鄙夷  承载   </a:t>
            </a:r>
            <a:endParaRPr lang="zh-CN" sz="6000" b="1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方正书宋_GBK" panose="02000000000000000000" charset="-122"/>
              <a:sym typeface="+mn-ea"/>
            </a:endParaRPr>
          </a:p>
          <a:p>
            <a:pPr indent="0" algn="ctr">
              <a:lnSpc>
                <a:spcPct val="140000"/>
              </a:lnSpc>
            </a:pPr>
            <a:r>
              <a:rPr lang="zh-CN" sz="60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方正书宋_GBK" panose="02000000000000000000" charset="-122"/>
                <a:sym typeface="+mn-ea"/>
              </a:rPr>
              <a:t>津津有味    不屑一顾</a:t>
            </a:r>
            <a:endParaRPr lang="zh-CN" sz="6000" b="1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方正书宋_GBK" panose="02000000000000000000" charset="-122"/>
              <a:sym typeface="+mn-ea"/>
            </a:endParaRPr>
          </a:p>
          <a:p>
            <a:pPr indent="0" algn="ctr">
              <a:lnSpc>
                <a:spcPct val="140000"/>
              </a:lnSpc>
            </a:pPr>
            <a:r>
              <a:rPr lang="zh-CN" sz="60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方正书宋_GBK" panose="02000000000000000000" charset="-122"/>
                <a:sym typeface="+mn-ea"/>
              </a:rPr>
              <a:t>争论不休    孤陋寡闻  </a:t>
            </a:r>
            <a:endParaRPr lang="zh-CN" sz="6000" b="1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方正书宋_GBK" panose="02000000000000000000" charset="-122"/>
              <a:sym typeface="+mn-ea"/>
            </a:endParaRPr>
          </a:p>
          <a:p>
            <a:pPr indent="0" algn="ctr">
              <a:lnSpc>
                <a:spcPct val="140000"/>
              </a:lnSpc>
            </a:pPr>
            <a:r>
              <a:rPr lang="zh-CN" sz="60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方正书宋_GBK" panose="02000000000000000000" charset="-122"/>
                <a:sym typeface="+mn-ea"/>
              </a:rPr>
              <a:t>因人而异    因材施教</a:t>
            </a:r>
            <a:endParaRPr lang="zh-CN" sz="6000" b="1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方正书宋_GBK" panose="02000000000000000000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3048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z</a:t>
            </a:r>
            <a:endParaRPr lang="en-US" altLang="zh-CN"/>
          </a:p>
        </p:txBody>
      </p:sp>
      <p:pic>
        <p:nvPicPr>
          <p:cNvPr id="3" name="图片 2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04800"/>
            <a:ext cx="2334260" cy="3293745"/>
          </a:xfrm>
          <a:prstGeom prst="rect">
            <a:avLst/>
          </a:prstGeom>
        </p:spPr>
      </p:pic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281795" y="155575"/>
            <a:ext cx="2722245" cy="15271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606550" y="1144270"/>
            <a:ext cx="8978900" cy="5446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 algn="ctr">
              <a:lnSpc>
                <a:spcPct val="160000"/>
              </a:lnSpc>
            </a:pPr>
            <a:r>
              <a:rPr lang="zh-CN" sz="60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方正书宋_GBK" panose="02000000000000000000" charset="-122"/>
                <a:sym typeface="+mn-ea"/>
              </a:rPr>
              <a:t>插槽   鄙夷  承载   </a:t>
            </a:r>
            <a:endParaRPr lang="zh-CN" sz="6000" b="1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方正书宋_GBK" panose="02000000000000000000" charset="-122"/>
              <a:sym typeface="+mn-ea"/>
            </a:endParaRPr>
          </a:p>
          <a:p>
            <a:pPr indent="0" algn="ctr">
              <a:lnSpc>
                <a:spcPct val="140000"/>
              </a:lnSpc>
            </a:pPr>
            <a:r>
              <a:rPr lang="zh-CN" sz="60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方正书宋_GBK" panose="02000000000000000000" charset="-122"/>
                <a:sym typeface="+mn-ea"/>
              </a:rPr>
              <a:t>津津有味    不屑一顾</a:t>
            </a:r>
            <a:endParaRPr lang="zh-CN" sz="6000" b="1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方正书宋_GBK" panose="02000000000000000000" charset="-122"/>
              <a:sym typeface="+mn-ea"/>
            </a:endParaRPr>
          </a:p>
          <a:p>
            <a:pPr indent="0" algn="ctr">
              <a:lnSpc>
                <a:spcPct val="140000"/>
              </a:lnSpc>
            </a:pPr>
            <a:r>
              <a:rPr lang="zh-CN" sz="60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方正书宋_GBK" panose="02000000000000000000" charset="-122"/>
                <a:sym typeface="+mn-ea"/>
              </a:rPr>
              <a:t>争论不休    孤陋寡闻  </a:t>
            </a:r>
            <a:endParaRPr lang="zh-CN" sz="6000" b="1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方正书宋_GBK" panose="02000000000000000000" charset="-122"/>
              <a:sym typeface="+mn-ea"/>
            </a:endParaRPr>
          </a:p>
          <a:p>
            <a:pPr indent="0" algn="ctr">
              <a:lnSpc>
                <a:spcPct val="140000"/>
              </a:lnSpc>
            </a:pPr>
            <a:r>
              <a:rPr lang="zh-CN" sz="60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方正书宋_GBK" panose="02000000000000000000" charset="-122"/>
                <a:sym typeface="+mn-ea"/>
              </a:rPr>
              <a:t>因人而异    因材施教</a:t>
            </a:r>
            <a:endParaRPr lang="zh-CN" sz="6000" b="1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方正书宋_GBK" panose="02000000000000000000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H_Other_2"/>
          <p:cNvSpPr/>
          <p:nvPr>
            <p:custDataLst>
              <p:tags r:id="rId1"/>
            </p:custDataLst>
          </p:nvPr>
        </p:nvSpPr>
        <p:spPr>
          <a:xfrm rot="16200000" flipH="1" flipV="1">
            <a:off x="9603675" y="4010487"/>
            <a:ext cx="1682140" cy="1222126"/>
          </a:xfrm>
          <a:custGeom>
            <a:avLst/>
            <a:gdLst>
              <a:gd name="connsiteX0" fmla="*/ 3114346 w 3960440"/>
              <a:gd name="connsiteY0" fmla="*/ 3384376 h 3384376"/>
              <a:gd name="connsiteX1" fmla="*/ 2228160 w 3960440"/>
              <a:gd name="connsiteY1" fmla="*/ 2538282 h 3384376"/>
              <a:gd name="connsiteX2" fmla="*/ 2485035 w 3960440"/>
              <a:gd name="connsiteY2" fmla="*/ 2538282 h 3384376"/>
              <a:gd name="connsiteX3" fmla="*/ 1262564 w 3960440"/>
              <a:gd name="connsiteY3" fmla="*/ 0 h 3384376"/>
              <a:gd name="connsiteX4" fmla="*/ 2441003 w 3960440"/>
              <a:gd name="connsiteY4" fmla="*/ 0 h 3384376"/>
              <a:gd name="connsiteX5" fmla="*/ 3663474 w 3960440"/>
              <a:gd name="connsiteY5" fmla="*/ 2538282 h 3384376"/>
              <a:gd name="connsiteX6" fmla="*/ 3920348 w 3960440"/>
              <a:gd name="connsiteY6" fmla="*/ 2538282 h 3384376"/>
              <a:gd name="connsiteX7" fmla="*/ 3114346 w 3960440"/>
              <a:gd name="connsiteY7" fmla="*/ 3384376 h 3384376"/>
              <a:gd name="connsiteX0-1" fmla="*/ 1851783 w 3960440"/>
              <a:gd name="connsiteY0-2" fmla="*/ 391155 h 3384376"/>
              <a:gd name="connsiteX1-3" fmla="*/ 1178440 w 3960440"/>
              <a:gd name="connsiteY1-4" fmla="*/ 3384376 h 3384376"/>
              <a:gd name="connsiteX2-5" fmla="*/ 0 w 3960440"/>
              <a:gd name="connsiteY2-6" fmla="*/ 3384376 h 3384376"/>
              <a:gd name="connsiteX3-7" fmla="*/ 112781 w 3960440"/>
              <a:gd name="connsiteY3-8" fmla="*/ 1986193 h 3384376"/>
              <a:gd name="connsiteX4-9" fmla="*/ 1851782 w 3960440"/>
              <a:gd name="connsiteY4-10" fmla="*/ 391155 h 3384376"/>
              <a:gd name="connsiteX5-11" fmla="*/ 1851783 w 3960440"/>
              <a:gd name="connsiteY5-12" fmla="*/ 391155 h 3384376"/>
              <a:gd name="connsiteX0-13" fmla="*/ 1851783 w 3960440"/>
              <a:gd name="connsiteY0-14" fmla="*/ 391155 h 3384376"/>
              <a:gd name="connsiteX1-15" fmla="*/ 1178440 w 3960440"/>
              <a:gd name="connsiteY1-16" fmla="*/ 3384376 h 3384376"/>
              <a:gd name="connsiteX2-17" fmla="*/ 0 w 3960440"/>
              <a:gd name="connsiteY2-18" fmla="*/ 3384376 h 3384376"/>
              <a:gd name="connsiteX3-19" fmla="*/ 1262563 w 3960440"/>
              <a:gd name="connsiteY3-20" fmla="*/ 0 h 3384376"/>
              <a:gd name="connsiteX4-21" fmla="*/ 2441003 w 3960440"/>
              <a:gd name="connsiteY4-22" fmla="*/ 0 h 3384376"/>
              <a:gd name="connsiteX5-23" fmla="*/ 3663474 w 3960440"/>
              <a:gd name="connsiteY5-24" fmla="*/ 2538282 h 3384376"/>
              <a:gd name="connsiteX6-25" fmla="*/ 3920348 w 3960440"/>
              <a:gd name="connsiteY6-26" fmla="*/ 2538282 h 3384376"/>
              <a:gd name="connsiteX7-27" fmla="*/ 3114346 w 3960440"/>
              <a:gd name="connsiteY7-28" fmla="*/ 3384376 h 3384376"/>
              <a:gd name="connsiteX8" fmla="*/ 2228160 w 3960440"/>
              <a:gd name="connsiteY8" fmla="*/ 2538282 h 3384376"/>
              <a:gd name="connsiteX9" fmla="*/ 2485035 w 3960440"/>
              <a:gd name="connsiteY9" fmla="*/ 2538282 h 3384376"/>
              <a:gd name="connsiteX10" fmla="*/ 1262564 w 3960440"/>
              <a:gd name="connsiteY10" fmla="*/ 0 h 3384376"/>
              <a:gd name="connsiteX0-29" fmla="*/ 3131660 w 3937662"/>
              <a:gd name="connsiteY0-30" fmla="*/ 3385291 h 3385291"/>
              <a:gd name="connsiteX1-31" fmla="*/ 2245474 w 3937662"/>
              <a:gd name="connsiteY1-32" fmla="*/ 2539197 h 3385291"/>
              <a:gd name="connsiteX2-33" fmla="*/ 2502349 w 3937662"/>
              <a:gd name="connsiteY2-34" fmla="*/ 2539197 h 3385291"/>
              <a:gd name="connsiteX3-35" fmla="*/ 1279878 w 3937662"/>
              <a:gd name="connsiteY3-36" fmla="*/ 915 h 3385291"/>
              <a:gd name="connsiteX4-37" fmla="*/ 2458317 w 3937662"/>
              <a:gd name="connsiteY4-38" fmla="*/ 915 h 3385291"/>
              <a:gd name="connsiteX5-39" fmla="*/ 3680788 w 3937662"/>
              <a:gd name="connsiteY5-40" fmla="*/ 2539197 h 3385291"/>
              <a:gd name="connsiteX6-41" fmla="*/ 3937662 w 3937662"/>
              <a:gd name="connsiteY6-42" fmla="*/ 2539197 h 3385291"/>
              <a:gd name="connsiteX7-43" fmla="*/ 3131660 w 3937662"/>
              <a:gd name="connsiteY7-44" fmla="*/ 3385291 h 3385291"/>
              <a:gd name="connsiteX0-45" fmla="*/ 1869097 w 3937662"/>
              <a:gd name="connsiteY0-46" fmla="*/ 392070 h 3385291"/>
              <a:gd name="connsiteX1-47" fmla="*/ 1195754 w 3937662"/>
              <a:gd name="connsiteY1-48" fmla="*/ 3385291 h 3385291"/>
              <a:gd name="connsiteX2-49" fmla="*/ 17314 w 3937662"/>
              <a:gd name="connsiteY2-50" fmla="*/ 3385291 h 3385291"/>
              <a:gd name="connsiteX3-51" fmla="*/ 130095 w 3937662"/>
              <a:gd name="connsiteY3-52" fmla="*/ 1987108 h 3385291"/>
              <a:gd name="connsiteX4-53" fmla="*/ 1869096 w 3937662"/>
              <a:gd name="connsiteY4-54" fmla="*/ 392070 h 3385291"/>
              <a:gd name="connsiteX5-55" fmla="*/ 1869097 w 3937662"/>
              <a:gd name="connsiteY5-56" fmla="*/ 392070 h 3385291"/>
              <a:gd name="connsiteX0-57" fmla="*/ 1869097 w 3937662"/>
              <a:gd name="connsiteY0-58" fmla="*/ 392070 h 3385291"/>
              <a:gd name="connsiteX1-59" fmla="*/ 0 w 3937662"/>
              <a:gd name="connsiteY1-60" fmla="*/ 3385291 h 3385291"/>
              <a:gd name="connsiteX2-61" fmla="*/ 17314 w 3937662"/>
              <a:gd name="connsiteY2-62" fmla="*/ 3385291 h 3385291"/>
              <a:gd name="connsiteX3-63" fmla="*/ 1279877 w 3937662"/>
              <a:gd name="connsiteY3-64" fmla="*/ 915 h 3385291"/>
              <a:gd name="connsiteX4-65" fmla="*/ 2458317 w 3937662"/>
              <a:gd name="connsiteY4-66" fmla="*/ 915 h 3385291"/>
              <a:gd name="connsiteX5-67" fmla="*/ 3680788 w 3937662"/>
              <a:gd name="connsiteY5-68" fmla="*/ 2539197 h 3385291"/>
              <a:gd name="connsiteX6-69" fmla="*/ 3937662 w 3937662"/>
              <a:gd name="connsiteY6-70" fmla="*/ 2539197 h 3385291"/>
              <a:gd name="connsiteX7-71" fmla="*/ 3131660 w 3937662"/>
              <a:gd name="connsiteY7-72" fmla="*/ 3385291 h 3385291"/>
              <a:gd name="connsiteX8-73" fmla="*/ 2245474 w 3937662"/>
              <a:gd name="connsiteY8-74" fmla="*/ 2539197 h 3385291"/>
              <a:gd name="connsiteX9-75" fmla="*/ 2502349 w 3937662"/>
              <a:gd name="connsiteY9-76" fmla="*/ 2539197 h 3385291"/>
              <a:gd name="connsiteX10-77" fmla="*/ 1279878 w 3937662"/>
              <a:gd name="connsiteY10-78" fmla="*/ 915 h 3385291"/>
              <a:gd name="connsiteX0-79" fmla="*/ 3145728 w 3951730"/>
              <a:gd name="connsiteY0-80" fmla="*/ 3385291 h 3385291"/>
              <a:gd name="connsiteX1-81" fmla="*/ 2259542 w 3951730"/>
              <a:gd name="connsiteY1-82" fmla="*/ 2539197 h 3385291"/>
              <a:gd name="connsiteX2-83" fmla="*/ 2516417 w 3951730"/>
              <a:gd name="connsiteY2-84" fmla="*/ 2539197 h 3385291"/>
              <a:gd name="connsiteX3-85" fmla="*/ 1293946 w 3951730"/>
              <a:gd name="connsiteY3-86" fmla="*/ 915 h 3385291"/>
              <a:gd name="connsiteX4-87" fmla="*/ 2472385 w 3951730"/>
              <a:gd name="connsiteY4-88" fmla="*/ 915 h 3385291"/>
              <a:gd name="connsiteX5-89" fmla="*/ 3694856 w 3951730"/>
              <a:gd name="connsiteY5-90" fmla="*/ 2539197 h 3385291"/>
              <a:gd name="connsiteX6-91" fmla="*/ 3951730 w 3951730"/>
              <a:gd name="connsiteY6-92" fmla="*/ 2539197 h 3385291"/>
              <a:gd name="connsiteX7-93" fmla="*/ 3145728 w 3951730"/>
              <a:gd name="connsiteY7-94" fmla="*/ 3385291 h 3385291"/>
              <a:gd name="connsiteX0-95" fmla="*/ 1883165 w 3951730"/>
              <a:gd name="connsiteY0-96" fmla="*/ 392070 h 3385291"/>
              <a:gd name="connsiteX1-97" fmla="*/ 0 w 3951730"/>
              <a:gd name="connsiteY1-98" fmla="*/ 3343088 h 3385291"/>
              <a:gd name="connsiteX2-99" fmla="*/ 31382 w 3951730"/>
              <a:gd name="connsiteY2-100" fmla="*/ 3385291 h 3385291"/>
              <a:gd name="connsiteX3-101" fmla="*/ 144163 w 3951730"/>
              <a:gd name="connsiteY3-102" fmla="*/ 1987108 h 3385291"/>
              <a:gd name="connsiteX4-103" fmla="*/ 1883164 w 3951730"/>
              <a:gd name="connsiteY4-104" fmla="*/ 392070 h 3385291"/>
              <a:gd name="connsiteX5-105" fmla="*/ 1883165 w 3951730"/>
              <a:gd name="connsiteY5-106" fmla="*/ 392070 h 3385291"/>
              <a:gd name="connsiteX0-107" fmla="*/ 1883165 w 3951730"/>
              <a:gd name="connsiteY0-108" fmla="*/ 392070 h 3385291"/>
              <a:gd name="connsiteX1-109" fmla="*/ 14068 w 3951730"/>
              <a:gd name="connsiteY1-110" fmla="*/ 3385291 h 3385291"/>
              <a:gd name="connsiteX2-111" fmla="*/ 31382 w 3951730"/>
              <a:gd name="connsiteY2-112" fmla="*/ 3385291 h 3385291"/>
              <a:gd name="connsiteX3-113" fmla="*/ 1293945 w 3951730"/>
              <a:gd name="connsiteY3-114" fmla="*/ 915 h 3385291"/>
              <a:gd name="connsiteX4-115" fmla="*/ 2472385 w 3951730"/>
              <a:gd name="connsiteY4-116" fmla="*/ 915 h 3385291"/>
              <a:gd name="connsiteX5-117" fmla="*/ 3694856 w 3951730"/>
              <a:gd name="connsiteY5-118" fmla="*/ 2539197 h 3385291"/>
              <a:gd name="connsiteX6-119" fmla="*/ 3951730 w 3951730"/>
              <a:gd name="connsiteY6-120" fmla="*/ 2539197 h 3385291"/>
              <a:gd name="connsiteX7-121" fmla="*/ 3145728 w 3951730"/>
              <a:gd name="connsiteY7-122" fmla="*/ 3385291 h 3385291"/>
              <a:gd name="connsiteX8-123" fmla="*/ 2259542 w 3951730"/>
              <a:gd name="connsiteY8-124" fmla="*/ 2539197 h 3385291"/>
              <a:gd name="connsiteX9-125" fmla="*/ 2516417 w 3951730"/>
              <a:gd name="connsiteY9-126" fmla="*/ 2539197 h 3385291"/>
              <a:gd name="connsiteX10-127" fmla="*/ 1293946 w 3951730"/>
              <a:gd name="connsiteY10-128" fmla="*/ 915 h 3385291"/>
              <a:gd name="connsiteX0-129" fmla="*/ 3145728 w 3951730"/>
              <a:gd name="connsiteY0-130" fmla="*/ 3385291 h 3385291"/>
              <a:gd name="connsiteX1-131" fmla="*/ 2259542 w 3951730"/>
              <a:gd name="connsiteY1-132" fmla="*/ 2539197 h 3385291"/>
              <a:gd name="connsiteX2-133" fmla="*/ 2516417 w 3951730"/>
              <a:gd name="connsiteY2-134" fmla="*/ 2539197 h 3385291"/>
              <a:gd name="connsiteX3-135" fmla="*/ 1293946 w 3951730"/>
              <a:gd name="connsiteY3-136" fmla="*/ 915 h 3385291"/>
              <a:gd name="connsiteX4-137" fmla="*/ 2472385 w 3951730"/>
              <a:gd name="connsiteY4-138" fmla="*/ 915 h 3385291"/>
              <a:gd name="connsiteX5-139" fmla="*/ 3694856 w 3951730"/>
              <a:gd name="connsiteY5-140" fmla="*/ 2539197 h 3385291"/>
              <a:gd name="connsiteX6-141" fmla="*/ 3951730 w 3951730"/>
              <a:gd name="connsiteY6-142" fmla="*/ 2539197 h 3385291"/>
              <a:gd name="connsiteX7-143" fmla="*/ 3145728 w 3951730"/>
              <a:gd name="connsiteY7-144" fmla="*/ 3385291 h 3385291"/>
              <a:gd name="connsiteX0-145" fmla="*/ 1883165 w 3951730"/>
              <a:gd name="connsiteY0-146" fmla="*/ 392070 h 3385291"/>
              <a:gd name="connsiteX1-147" fmla="*/ 0 w 3951730"/>
              <a:gd name="connsiteY1-148" fmla="*/ 3343088 h 3385291"/>
              <a:gd name="connsiteX2-149" fmla="*/ 31382 w 3951730"/>
              <a:gd name="connsiteY2-150" fmla="*/ 3385291 h 3385291"/>
              <a:gd name="connsiteX3-151" fmla="*/ 144163 w 3951730"/>
              <a:gd name="connsiteY3-152" fmla="*/ 1987108 h 3385291"/>
              <a:gd name="connsiteX4-153" fmla="*/ 1883164 w 3951730"/>
              <a:gd name="connsiteY4-154" fmla="*/ 392070 h 3385291"/>
              <a:gd name="connsiteX5-155" fmla="*/ 1883165 w 3951730"/>
              <a:gd name="connsiteY5-156" fmla="*/ 392070 h 3385291"/>
              <a:gd name="connsiteX0-157" fmla="*/ 1883165 w 3951730"/>
              <a:gd name="connsiteY0-158" fmla="*/ 392070 h 3385291"/>
              <a:gd name="connsiteX1-159" fmla="*/ 14068 w 3951730"/>
              <a:gd name="connsiteY1-160" fmla="*/ 3385291 h 3385291"/>
              <a:gd name="connsiteX2-161" fmla="*/ 31382 w 3951730"/>
              <a:gd name="connsiteY2-162" fmla="*/ 3385291 h 3385291"/>
              <a:gd name="connsiteX3-163" fmla="*/ 1293945 w 3951730"/>
              <a:gd name="connsiteY3-164" fmla="*/ 915 h 3385291"/>
              <a:gd name="connsiteX4-165" fmla="*/ 2472385 w 3951730"/>
              <a:gd name="connsiteY4-166" fmla="*/ 915 h 3385291"/>
              <a:gd name="connsiteX5-167" fmla="*/ 3694856 w 3951730"/>
              <a:gd name="connsiteY5-168" fmla="*/ 2539197 h 3385291"/>
              <a:gd name="connsiteX6-169" fmla="*/ 3951730 w 3951730"/>
              <a:gd name="connsiteY6-170" fmla="*/ 2539197 h 3385291"/>
              <a:gd name="connsiteX7-171" fmla="*/ 3145728 w 3951730"/>
              <a:gd name="connsiteY7-172" fmla="*/ 3385291 h 3385291"/>
              <a:gd name="connsiteX8-173" fmla="*/ 2259542 w 3951730"/>
              <a:gd name="connsiteY8-174" fmla="*/ 2539197 h 3385291"/>
              <a:gd name="connsiteX9-175" fmla="*/ 2516417 w 3951730"/>
              <a:gd name="connsiteY9-176" fmla="*/ 2539197 h 3385291"/>
              <a:gd name="connsiteX10-177" fmla="*/ 1293946 w 3951730"/>
              <a:gd name="connsiteY10-178" fmla="*/ 915 h 3385291"/>
              <a:gd name="connsiteX0-179" fmla="*/ 3145728 w 3951730"/>
              <a:gd name="connsiteY0-180" fmla="*/ 3385291 h 3385291"/>
              <a:gd name="connsiteX1-181" fmla="*/ 2259542 w 3951730"/>
              <a:gd name="connsiteY1-182" fmla="*/ 2539197 h 3385291"/>
              <a:gd name="connsiteX2-183" fmla="*/ 2516417 w 3951730"/>
              <a:gd name="connsiteY2-184" fmla="*/ 2539197 h 3385291"/>
              <a:gd name="connsiteX3-185" fmla="*/ 1293946 w 3951730"/>
              <a:gd name="connsiteY3-186" fmla="*/ 915 h 3385291"/>
              <a:gd name="connsiteX4-187" fmla="*/ 2472385 w 3951730"/>
              <a:gd name="connsiteY4-188" fmla="*/ 915 h 3385291"/>
              <a:gd name="connsiteX5-189" fmla="*/ 3694856 w 3951730"/>
              <a:gd name="connsiteY5-190" fmla="*/ 2539197 h 3385291"/>
              <a:gd name="connsiteX6-191" fmla="*/ 3951730 w 3951730"/>
              <a:gd name="connsiteY6-192" fmla="*/ 2539197 h 3385291"/>
              <a:gd name="connsiteX7-193" fmla="*/ 3145728 w 3951730"/>
              <a:gd name="connsiteY7-194" fmla="*/ 3385291 h 3385291"/>
              <a:gd name="connsiteX0-195" fmla="*/ 1883165 w 3951730"/>
              <a:gd name="connsiteY0-196" fmla="*/ 392070 h 3385291"/>
              <a:gd name="connsiteX1-197" fmla="*/ 0 w 3951730"/>
              <a:gd name="connsiteY1-198" fmla="*/ 3343088 h 3385291"/>
              <a:gd name="connsiteX2-199" fmla="*/ 31382 w 3951730"/>
              <a:gd name="connsiteY2-200" fmla="*/ 3385291 h 3385291"/>
              <a:gd name="connsiteX3-201" fmla="*/ 144163 w 3951730"/>
              <a:gd name="connsiteY3-202" fmla="*/ 1987108 h 3385291"/>
              <a:gd name="connsiteX4-203" fmla="*/ 1883164 w 3951730"/>
              <a:gd name="connsiteY4-204" fmla="*/ 392070 h 3385291"/>
              <a:gd name="connsiteX5-205" fmla="*/ 1883165 w 3951730"/>
              <a:gd name="connsiteY5-206" fmla="*/ 392070 h 3385291"/>
              <a:gd name="connsiteX0-207" fmla="*/ 1883165 w 3951730"/>
              <a:gd name="connsiteY0-208" fmla="*/ 392070 h 3385291"/>
              <a:gd name="connsiteX1-209" fmla="*/ 14068 w 3951730"/>
              <a:gd name="connsiteY1-210" fmla="*/ 3385291 h 3385291"/>
              <a:gd name="connsiteX2-211" fmla="*/ 31382 w 3951730"/>
              <a:gd name="connsiteY2-212" fmla="*/ 3385291 h 3385291"/>
              <a:gd name="connsiteX3-213" fmla="*/ 1293945 w 3951730"/>
              <a:gd name="connsiteY3-214" fmla="*/ 915 h 3385291"/>
              <a:gd name="connsiteX4-215" fmla="*/ 2472385 w 3951730"/>
              <a:gd name="connsiteY4-216" fmla="*/ 915 h 3385291"/>
              <a:gd name="connsiteX5-217" fmla="*/ 3694856 w 3951730"/>
              <a:gd name="connsiteY5-218" fmla="*/ 2539197 h 3385291"/>
              <a:gd name="connsiteX6-219" fmla="*/ 3951730 w 3951730"/>
              <a:gd name="connsiteY6-220" fmla="*/ 2539197 h 3385291"/>
              <a:gd name="connsiteX7-221" fmla="*/ 3145728 w 3951730"/>
              <a:gd name="connsiteY7-222" fmla="*/ 3385291 h 3385291"/>
              <a:gd name="connsiteX8-223" fmla="*/ 2259542 w 3951730"/>
              <a:gd name="connsiteY8-224" fmla="*/ 2539197 h 3385291"/>
              <a:gd name="connsiteX9-225" fmla="*/ 2516417 w 3951730"/>
              <a:gd name="connsiteY9-226" fmla="*/ 2539197 h 3385291"/>
              <a:gd name="connsiteX10-227" fmla="*/ 1293946 w 3951730"/>
              <a:gd name="connsiteY10-228" fmla="*/ 915 h 3385291"/>
              <a:gd name="connsiteX0-229" fmla="*/ 3145728 w 3951730"/>
              <a:gd name="connsiteY0-230" fmla="*/ 3385291 h 3385291"/>
              <a:gd name="connsiteX1-231" fmla="*/ 2259542 w 3951730"/>
              <a:gd name="connsiteY1-232" fmla="*/ 2539197 h 3385291"/>
              <a:gd name="connsiteX2-233" fmla="*/ 2516417 w 3951730"/>
              <a:gd name="connsiteY2-234" fmla="*/ 2539197 h 3385291"/>
              <a:gd name="connsiteX3-235" fmla="*/ 1293946 w 3951730"/>
              <a:gd name="connsiteY3-236" fmla="*/ 915 h 3385291"/>
              <a:gd name="connsiteX4-237" fmla="*/ 2472385 w 3951730"/>
              <a:gd name="connsiteY4-238" fmla="*/ 915 h 3385291"/>
              <a:gd name="connsiteX5-239" fmla="*/ 3694856 w 3951730"/>
              <a:gd name="connsiteY5-240" fmla="*/ 2539197 h 3385291"/>
              <a:gd name="connsiteX6-241" fmla="*/ 3951730 w 3951730"/>
              <a:gd name="connsiteY6-242" fmla="*/ 2539197 h 3385291"/>
              <a:gd name="connsiteX7-243" fmla="*/ 3145728 w 3951730"/>
              <a:gd name="connsiteY7-244" fmla="*/ 3385291 h 3385291"/>
              <a:gd name="connsiteX0-245" fmla="*/ 1883165 w 3951730"/>
              <a:gd name="connsiteY0-246" fmla="*/ 392070 h 3385291"/>
              <a:gd name="connsiteX1-247" fmla="*/ 0 w 3951730"/>
              <a:gd name="connsiteY1-248" fmla="*/ 3343088 h 3385291"/>
              <a:gd name="connsiteX2-249" fmla="*/ 31382 w 3951730"/>
              <a:gd name="connsiteY2-250" fmla="*/ 3385291 h 3385291"/>
              <a:gd name="connsiteX3-251" fmla="*/ 144163 w 3951730"/>
              <a:gd name="connsiteY3-252" fmla="*/ 1987108 h 3385291"/>
              <a:gd name="connsiteX4-253" fmla="*/ 1883164 w 3951730"/>
              <a:gd name="connsiteY4-254" fmla="*/ 392070 h 3385291"/>
              <a:gd name="connsiteX5-255" fmla="*/ 1883165 w 3951730"/>
              <a:gd name="connsiteY5-256" fmla="*/ 392070 h 3385291"/>
              <a:gd name="connsiteX0-257" fmla="*/ 1883165 w 3951730"/>
              <a:gd name="connsiteY0-258" fmla="*/ 392070 h 3385291"/>
              <a:gd name="connsiteX1-259" fmla="*/ 14068 w 3951730"/>
              <a:gd name="connsiteY1-260" fmla="*/ 3385291 h 3385291"/>
              <a:gd name="connsiteX2-261" fmla="*/ 31382 w 3951730"/>
              <a:gd name="connsiteY2-262" fmla="*/ 3385291 h 3385291"/>
              <a:gd name="connsiteX3-263" fmla="*/ 1293945 w 3951730"/>
              <a:gd name="connsiteY3-264" fmla="*/ 915 h 3385291"/>
              <a:gd name="connsiteX4-265" fmla="*/ 2472385 w 3951730"/>
              <a:gd name="connsiteY4-266" fmla="*/ 915 h 3385291"/>
              <a:gd name="connsiteX5-267" fmla="*/ 3694856 w 3951730"/>
              <a:gd name="connsiteY5-268" fmla="*/ 2539197 h 3385291"/>
              <a:gd name="connsiteX6-269" fmla="*/ 3951730 w 3951730"/>
              <a:gd name="connsiteY6-270" fmla="*/ 2539197 h 3385291"/>
              <a:gd name="connsiteX7-271" fmla="*/ 3145728 w 3951730"/>
              <a:gd name="connsiteY7-272" fmla="*/ 3385291 h 3385291"/>
              <a:gd name="connsiteX8-273" fmla="*/ 2259542 w 3951730"/>
              <a:gd name="connsiteY8-274" fmla="*/ 2539197 h 3385291"/>
              <a:gd name="connsiteX9-275" fmla="*/ 2516417 w 3951730"/>
              <a:gd name="connsiteY9-276" fmla="*/ 2539197 h 3385291"/>
              <a:gd name="connsiteX10-277" fmla="*/ 1293946 w 3951730"/>
              <a:gd name="connsiteY10-278" fmla="*/ 915 h 3385291"/>
              <a:gd name="connsiteX0-279" fmla="*/ 3145728 w 3951730"/>
              <a:gd name="connsiteY0-280" fmla="*/ 3385291 h 3385291"/>
              <a:gd name="connsiteX1-281" fmla="*/ 2259542 w 3951730"/>
              <a:gd name="connsiteY1-282" fmla="*/ 2539197 h 3385291"/>
              <a:gd name="connsiteX2-283" fmla="*/ 2516417 w 3951730"/>
              <a:gd name="connsiteY2-284" fmla="*/ 2539197 h 3385291"/>
              <a:gd name="connsiteX3-285" fmla="*/ 1293946 w 3951730"/>
              <a:gd name="connsiteY3-286" fmla="*/ 915 h 3385291"/>
              <a:gd name="connsiteX4-287" fmla="*/ 2472385 w 3951730"/>
              <a:gd name="connsiteY4-288" fmla="*/ 915 h 3385291"/>
              <a:gd name="connsiteX5-289" fmla="*/ 3694856 w 3951730"/>
              <a:gd name="connsiteY5-290" fmla="*/ 2539197 h 3385291"/>
              <a:gd name="connsiteX6-291" fmla="*/ 3951730 w 3951730"/>
              <a:gd name="connsiteY6-292" fmla="*/ 2539197 h 3385291"/>
              <a:gd name="connsiteX7-293" fmla="*/ 3145728 w 3951730"/>
              <a:gd name="connsiteY7-294" fmla="*/ 3385291 h 3385291"/>
              <a:gd name="connsiteX0-295" fmla="*/ 1883165 w 3951730"/>
              <a:gd name="connsiteY0-296" fmla="*/ 392070 h 3385291"/>
              <a:gd name="connsiteX1-297" fmla="*/ 0 w 3951730"/>
              <a:gd name="connsiteY1-298" fmla="*/ 3343088 h 3385291"/>
              <a:gd name="connsiteX2-299" fmla="*/ 31382 w 3951730"/>
              <a:gd name="connsiteY2-300" fmla="*/ 3385291 h 3385291"/>
              <a:gd name="connsiteX3-301" fmla="*/ 144163 w 3951730"/>
              <a:gd name="connsiteY3-302" fmla="*/ 1987108 h 3385291"/>
              <a:gd name="connsiteX4-303" fmla="*/ 1883164 w 3951730"/>
              <a:gd name="connsiteY4-304" fmla="*/ 392070 h 3385291"/>
              <a:gd name="connsiteX5-305" fmla="*/ 1883165 w 3951730"/>
              <a:gd name="connsiteY5-306" fmla="*/ 392070 h 3385291"/>
              <a:gd name="connsiteX0-307" fmla="*/ 1883165 w 3951730"/>
              <a:gd name="connsiteY0-308" fmla="*/ 392070 h 3385291"/>
              <a:gd name="connsiteX1-309" fmla="*/ 14068 w 3951730"/>
              <a:gd name="connsiteY1-310" fmla="*/ 3385291 h 3385291"/>
              <a:gd name="connsiteX2-311" fmla="*/ 45450 w 3951730"/>
              <a:gd name="connsiteY2-312" fmla="*/ 2794448 h 3385291"/>
              <a:gd name="connsiteX3-313" fmla="*/ 1293945 w 3951730"/>
              <a:gd name="connsiteY3-314" fmla="*/ 915 h 3385291"/>
              <a:gd name="connsiteX4-315" fmla="*/ 2472385 w 3951730"/>
              <a:gd name="connsiteY4-316" fmla="*/ 915 h 3385291"/>
              <a:gd name="connsiteX5-317" fmla="*/ 3694856 w 3951730"/>
              <a:gd name="connsiteY5-318" fmla="*/ 2539197 h 3385291"/>
              <a:gd name="connsiteX6-319" fmla="*/ 3951730 w 3951730"/>
              <a:gd name="connsiteY6-320" fmla="*/ 2539197 h 3385291"/>
              <a:gd name="connsiteX7-321" fmla="*/ 3145728 w 3951730"/>
              <a:gd name="connsiteY7-322" fmla="*/ 3385291 h 3385291"/>
              <a:gd name="connsiteX8-323" fmla="*/ 2259542 w 3951730"/>
              <a:gd name="connsiteY8-324" fmla="*/ 2539197 h 3385291"/>
              <a:gd name="connsiteX9-325" fmla="*/ 2516417 w 3951730"/>
              <a:gd name="connsiteY9-326" fmla="*/ 2539197 h 3385291"/>
              <a:gd name="connsiteX10-327" fmla="*/ 1293946 w 3951730"/>
              <a:gd name="connsiteY10-328" fmla="*/ 915 h 3385291"/>
              <a:gd name="connsiteX0-329" fmla="*/ 3145728 w 3951730"/>
              <a:gd name="connsiteY0-330" fmla="*/ 3385291 h 3385291"/>
              <a:gd name="connsiteX1-331" fmla="*/ 2259542 w 3951730"/>
              <a:gd name="connsiteY1-332" fmla="*/ 2539197 h 3385291"/>
              <a:gd name="connsiteX2-333" fmla="*/ 2516417 w 3951730"/>
              <a:gd name="connsiteY2-334" fmla="*/ 2539197 h 3385291"/>
              <a:gd name="connsiteX3-335" fmla="*/ 1293946 w 3951730"/>
              <a:gd name="connsiteY3-336" fmla="*/ 915 h 3385291"/>
              <a:gd name="connsiteX4-337" fmla="*/ 2472385 w 3951730"/>
              <a:gd name="connsiteY4-338" fmla="*/ 915 h 3385291"/>
              <a:gd name="connsiteX5-339" fmla="*/ 3694856 w 3951730"/>
              <a:gd name="connsiteY5-340" fmla="*/ 2539197 h 3385291"/>
              <a:gd name="connsiteX6-341" fmla="*/ 3951730 w 3951730"/>
              <a:gd name="connsiteY6-342" fmla="*/ 2539197 h 3385291"/>
              <a:gd name="connsiteX7-343" fmla="*/ 3145728 w 3951730"/>
              <a:gd name="connsiteY7-344" fmla="*/ 3385291 h 3385291"/>
              <a:gd name="connsiteX0-345" fmla="*/ 1883165 w 3951730"/>
              <a:gd name="connsiteY0-346" fmla="*/ 392070 h 3385291"/>
              <a:gd name="connsiteX1-347" fmla="*/ 0 w 3951730"/>
              <a:gd name="connsiteY1-348" fmla="*/ 3343088 h 3385291"/>
              <a:gd name="connsiteX2-349" fmla="*/ 31382 w 3951730"/>
              <a:gd name="connsiteY2-350" fmla="*/ 3385291 h 3385291"/>
              <a:gd name="connsiteX3-351" fmla="*/ 144163 w 3951730"/>
              <a:gd name="connsiteY3-352" fmla="*/ 1987108 h 3385291"/>
              <a:gd name="connsiteX4-353" fmla="*/ 1883164 w 3951730"/>
              <a:gd name="connsiteY4-354" fmla="*/ 392070 h 3385291"/>
              <a:gd name="connsiteX5-355" fmla="*/ 1883165 w 3951730"/>
              <a:gd name="connsiteY5-356" fmla="*/ 392070 h 3385291"/>
              <a:gd name="connsiteX0-357" fmla="*/ 1883165 w 3951730"/>
              <a:gd name="connsiteY0-358" fmla="*/ 392070 h 3385291"/>
              <a:gd name="connsiteX1-359" fmla="*/ 14068 w 3951730"/>
              <a:gd name="connsiteY1-360" fmla="*/ 3385291 h 3385291"/>
              <a:gd name="connsiteX2-361" fmla="*/ 45450 w 3951730"/>
              <a:gd name="connsiteY2-362" fmla="*/ 2794448 h 3385291"/>
              <a:gd name="connsiteX3-363" fmla="*/ 1293945 w 3951730"/>
              <a:gd name="connsiteY3-364" fmla="*/ 915 h 3385291"/>
              <a:gd name="connsiteX4-365" fmla="*/ 2472385 w 3951730"/>
              <a:gd name="connsiteY4-366" fmla="*/ 915 h 3385291"/>
              <a:gd name="connsiteX5-367" fmla="*/ 3694856 w 3951730"/>
              <a:gd name="connsiteY5-368" fmla="*/ 2539197 h 3385291"/>
              <a:gd name="connsiteX6-369" fmla="*/ 3951730 w 3951730"/>
              <a:gd name="connsiteY6-370" fmla="*/ 2539197 h 3385291"/>
              <a:gd name="connsiteX7-371" fmla="*/ 3145728 w 3951730"/>
              <a:gd name="connsiteY7-372" fmla="*/ 3385291 h 3385291"/>
              <a:gd name="connsiteX8-373" fmla="*/ 2259542 w 3951730"/>
              <a:gd name="connsiteY8-374" fmla="*/ 2539197 h 3385291"/>
              <a:gd name="connsiteX9-375" fmla="*/ 2516417 w 3951730"/>
              <a:gd name="connsiteY9-376" fmla="*/ 2539197 h 3385291"/>
              <a:gd name="connsiteX10-377" fmla="*/ 1293946 w 3951730"/>
              <a:gd name="connsiteY10-378" fmla="*/ 915 h 3385291"/>
              <a:gd name="connsiteX0-379" fmla="*/ 3145728 w 3951730"/>
              <a:gd name="connsiteY0-380" fmla="*/ 3385291 h 3693794"/>
              <a:gd name="connsiteX1-381" fmla="*/ 2259542 w 3951730"/>
              <a:gd name="connsiteY1-382" fmla="*/ 2539197 h 3693794"/>
              <a:gd name="connsiteX2-383" fmla="*/ 2516417 w 3951730"/>
              <a:gd name="connsiteY2-384" fmla="*/ 2539197 h 3693794"/>
              <a:gd name="connsiteX3-385" fmla="*/ 1293946 w 3951730"/>
              <a:gd name="connsiteY3-386" fmla="*/ 915 h 3693794"/>
              <a:gd name="connsiteX4-387" fmla="*/ 2472385 w 3951730"/>
              <a:gd name="connsiteY4-388" fmla="*/ 915 h 3693794"/>
              <a:gd name="connsiteX5-389" fmla="*/ 3694856 w 3951730"/>
              <a:gd name="connsiteY5-390" fmla="*/ 2539197 h 3693794"/>
              <a:gd name="connsiteX6-391" fmla="*/ 3951730 w 3951730"/>
              <a:gd name="connsiteY6-392" fmla="*/ 2539197 h 3693794"/>
              <a:gd name="connsiteX7-393" fmla="*/ 3145728 w 3951730"/>
              <a:gd name="connsiteY7-394" fmla="*/ 3385291 h 3693794"/>
              <a:gd name="connsiteX0-395" fmla="*/ 1883165 w 3951730"/>
              <a:gd name="connsiteY0-396" fmla="*/ 392070 h 3693794"/>
              <a:gd name="connsiteX1-397" fmla="*/ 0 w 3951730"/>
              <a:gd name="connsiteY1-398" fmla="*/ 3343088 h 3693794"/>
              <a:gd name="connsiteX2-399" fmla="*/ 31382 w 3951730"/>
              <a:gd name="connsiteY2-400" fmla="*/ 3385291 h 3693794"/>
              <a:gd name="connsiteX3-401" fmla="*/ 144163 w 3951730"/>
              <a:gd name="connsiteY3-402" fmla="*/ 1987108 h 3693794"/>
              <a:gd name="connsiteX4-403" fmla="*/ 1883164 w 3951730"/>
              <a:gd name="connsiteY4-404" fmla="*/ 392070 h 3693794"/>
              <a:gd name="connsiteX5-405" fmla="*/ 1883165 w 3951730"/>
              <a:gd name="connsiteY5-406" fmla="*/ 392070 h 3693794"/>
              <a:gd name="connsiteX0-407" fmla="*/ 1883165 w 3951730"/>
              <a:gd name="connsiteY0-408" fmla="*/ 392070 h 3693794"/>
              <a:gd name="connsiteX1-409" fmla="*/ 14068 w 3951730"/>
              <a:gd name="connsiteY1-410" fmla="*/ 3385291 h 3693794"/>
              <a:gd name="connsiteX2-411" fmla="*/ 45450 w 3951730"/>
              <a:gd name="connsiteY2-412" fmla="*/ 2794448 h 3693794"/>
              <a:gd name="connsiteX3-413" fmla="*/ 1293945 w 3951730"/>
              <a:gd name="connsiteY3-414" fmla="*/ 915 h 3693794"/>
              <a:gd name="connsiteX4-415" fmla="*/ 2472385 w 3951730"/>
              <a:gd name="connsiteY4-416" fmla="*/ 915 h 3693794"/>
              <a:gd name="connsiteX5-417" fmla="*/ 3694856 w 3951730"/>
              <a:gd name="connsiteY5-418" fmla="*/ 2539197 h 3693794"/>
              <a:gd name="connsiteX6-419" fmla="*/ 3951730 w 3951730"/>
              <a:gd name="connsiteY6-420" fmla="*/ 2539197 h 3693794"/>
              <a:gd name="connsiteX7-421" fmla="*/ 3101657 w 3951730"/>
              <a:gd name="connsiteY7-422" fmla="*/ 3693794 h 3693794"/>
              <a:gd name="connsiteX8-423" fmla="*/ 2259542 w 3951730"/>
              <a:gd name="connsiteY8-424" fmla="*/ 2539197 h 3693794"/>
              <a:gd name="connsiteX9-425" fmla="*/ 2516417 w 3951730"/>
              <a:gd name="connsiteY9-426" fmla="*/ 2539197 h 3693794"/>
              <a:gd name="connsiteX10-427" fmla="*/ 1293946 w 3951730"/>
              <a:gd name="connsiteY10-428" fmla="*/ 915 h 3693794"/>
              <a:gd name="connsiteX0-429" fmla="*/ 3101657 w 3951730"/>
              <a:gd name="connsiteY0-430" fmla="*/ 3715832 h 3715832"/>
              <a:gd name="connsiteX1-431" fmla="*/ 2259542 w 3951730"/>
              <a:gd name="connsiteY1-432" fmla="*/ 2539197 h 3715832"/>
              <a:gd name="connsiteX2-433" fmla="*/ 2516417 w 3951730"/>
              <a:gd name="connsiteY2-434" fmla="*/ 2539197 h 3715832"/>
              <a:gd name="connsiteX3-435" fmla="*/ 1293946 w 3951730"/>
              <a:gd name="connsiteY3-436" fmla="*/ 915 h 3715832"/>
              <a:gd name="connsiteX4-437" fmla="*/ 2472385 w 3951730"/>
              <a:gd name="connsiteY4-438" fmla="*/ 915 h 3715832"/>
              <a:gd name="connsiteX5-439" fmla="*/ 3694856 w 3951730"/>
              <a:gd name="connsiteY5-440" fmla="*/ 2539197 h 3715832"/>
              <a:gd name="connsiteX6-441" fmla="*/ 3951730 w 3951730"/>
              <a:gd name="connsiteY6-442" fmla="*/ 2539197 h 3715832"/>
              <a:gd name="connsiteX7-443" fmla="*/ 3101657 w 3951730"/>
              <a:gd name="connsiteY7-444" fmla="*/ 3715832 h 3715832"/>
              <a:gd name="connsiteX0-445" fmla="*/ 1883165 w 3951730"/>
              <a:gd name="connsiteY0-446" fmla="*/ 392070 h 3715832"/>
              <a:gd name="connsiteX1-447" fmla="*/ 0 w 3951730"/>
              <a:gd name="connsiteY1-448" fmla="*/ 3343088 h 3715832"/>
              <a:gd name="connsiteX2-449" fmla="*/ 31382 w 3951730"/>
              <a:gd name="connsiteY2-450" fmla="*/ 3385291 h 3715832"/>
              <a:gd name="connsiteX3-451" fmla="*/ 144163 w 3951730"/>
              <a:gd name="connsiteY3-452" fmla="*/ 1987108 h 3715832"/>
              <a:gd name="connsiteX4-453" fmla="*/ 1883164 w 3951730"/>
              <a:gd name="connsiteY4-454" fmla="*/ 392070 h 3715832"/>
              <a:gd name="connsiteX5-455" fmla="*/ 1883165 w 3951730"/>
              <a:gd name="connsiteY5-456" fmla="*/ 392070 h 3715832"/>
              <a:gd name="connsiteX0-457" fmla="*/ 1883165 w 3951730"/>
              <a:gd name="connsiteY0-458" fmla="*/ 392070 h 3715832"/>
              <a:gd name="connsiteX1-459" fmla="*/ 14068 w 3951730"/>
              <a:gd name="connsiteY1-460" fmla="*/ 3385291 h 3715832"/>
              <a:gd name="connsiteX2-461" fmla="*/ 45450 w 3951730"/>
              <a:gd name="connsiteY2-462" fmla="*/ 2794448 h 3715832"/>
              <a:gd name="connsiteX3-463" fmla="*/ 1293945 w 3951730"/>
              <a:gd name="connsiteY3-464" fmla="*/ 915 h 3715832"/>
              <a:gd name="connsiteX4-465" fmla="*/ 2472385 w 3951730"/>
              <a:gd name="connsiteY4-466" fmla="*/ 915 h 3715832"/>
              <a:gd name="connsiteX5-467" fmla="*/ 3694856 w 3951730"/>
              <a:gd name="connsiteY5-468" fmla="*/ 2539197 h 3715832"/>
              <a:gd name="connsiteX6-469" fmla="*/ 3951730 w 3951730"/>
              <a:gd name="connsiteY6-470" fmla="*/ 2539197 h 3715832"/>
              <a:gd name="connsiteX7-471" fmla="*/ 3101657 w 3951730"/>
              <a:gd name="connsiteY7-472" fmla="*/ 3693794 h 3715832"/>
              <a:gd name="connsiteX8-473" fmla="*/ 2259542 w 3951730"/>
              <a:gd name="connsiteY8-474" fmla="*/ 2539197 h 3715832"/>
              <a:gd name="connsiteX9-475" fmla="*/ 2516417 w 3951730"/>
              <a:gd name="connsiteY9-476" fmla="*/ 2539197 h 3715832"/>
              <a:gd name="connsiteX10-477" fmla="*/ 1293946 w 3951730"/>
              <a:gd name="connsiteY10-478" fmla="*/ 915 h 3715832"/>
              <a:gd name="connsiteX0-479" fmla="*/ 3101657 w 3951730"/>
              <a:gd name="connsiteY0-480" fmla="*/ 3715832 h 3715832"/>
              <a:gd name="connsiteX1-481" fmla="*/ 2259542 w 3951730"/>
              <a:gd name="connsiteY1-482" fmla="*/ 2539197 h 3715832"/>
              <a:gd name="connsiteX2-483" fmla="*/ 2516417 w 3951730"/>
              <a:gd name="connsiteY2-484" fmla="*/ 2539197 h 3715832"/>
              <a:gd name="connsiteX3-485" fmla="*/ 1293946 w 3951730"/>
              <a:gd name="connsiteY3-486" fmla="*/ 915 h 3715832"/>
              <a:gd name="connsiteX4-487" fmla="*/ 2472385 w 3951730"/>
              <a:gd name="connsiteY4-488" fmla="*/ 915 h 3715832"/>
              <a:gd name="connsiteX5-489" fmla="*/ 3694856 w 3951730"/>
              <a:gd name="connsiteY5-490" fmla="*/ 2539197 h 3715832"/>
              <a:gd name="connsiteX6-491" fmla="*/ 3951730 w 3951730"/>
              <a:gd name="connsiteY6-492" fmla="*/ 2539197 h 3715832"/>
              <a:gd name="connsiteX7-493" fmla="*/ 3101657 w 3951730"/>
              <a:gd name="connsiteY7-494" fmla="*/ 3715832 h 3715832"/>
              <a:gd name="connsiteX0-495" fmla="*/ 1883165 w 3951730"/>
              <a:gd name="connsiteY0-496" fmla="*/ 392070 h 3715832"/>
              <a:gd name="connsiteX1-497" fmla="*/ 0 w 3951730"/>
              <a:gd name="connsiteY1-498" fmla="*/ 3343088 h 3715832"/>
              <a:gd name="connsiteX2-499" fmla="*/ 31382 w 3951730"/>
              <a:gd name="connsiteY2-500" fmla="*/ 3385291 h 3715832"/>
              <a:gd name="connsiteX3-501" fmla="*/ 144163 w 3951730"/>
              <a:gd name="connsiteY3-502" fmla="*/ 1987108 h 3715832"/>
              <a:gd name="connsiteX4-503" fmla="*/ 1883164 w 3951730"/>
              <a:gd name="connsiteY4-504" fmla="*/ 392070 h 3715832"/>
              <a:gd name="connsiteX5-505" fmla="*/ 1883165 w 3951730"/>
              <a:gd name="connsiteY5-506" fmla="*/ 392070 h 3715832"/>
              <a:gd name="connsiteX0-507" fmla="*/ 1883165 w 3951730"/>
              <a:gd name="connsiteY0-508" fmla="*/ 392070 h 3715832"/>
              <a:gd name="connsiteX1-509" fmla="*/ 14068 w 3951730"/>
              <a:gd name="connsiteY1-510" fmla="*/ 3385291 h 3715832"/>
              <a:gd name="connsiteX2-511" fmla="*/ 45450 w 3951730"/>
              <a:gd name="connsiteY2-512" fmla="*/ 2794448 h 3715832"/>
              <a:gd name="connsiteX3-513" fmla="*/ 1293945 w 3951730"/>
              <a:gd name="connsiteY3-514" fmla="*/ 915 h 3715832"/>
              <a:gd name="connsiteX4-515" fmla="*/ 2472385 w 3951730"/>
              <a:gd name="connsiteY4-516" fmla="*/ 915 h 3715832"/>
              <a:gd name="connsiteX5-517" fmla="*/ 3694856 w 3951730"/>
              <a:gd name="connsiteY5-518" fmla="*/ 2539197 h 3715832"/>
              <a:gd name="connsiteX6-519" fmla="*/ 3951730 w 3951730"/>
              <a:gd name="connsiteY6-520" fmla="*/ 2539197 h 3715832"/>
              <a:gd name="connsiteX7-521" fmla="*/ 3101657 w 3951730"/>
              <a:gd name="connsiteY7-522" fmla="*/ 3693794 h 3715832"/>
              <a:gd name="connsiteX8-523" fmla="*/ 2259542 w 3951730"/>
              <a:gd name="connsiteY8-524" fmla="*/ 2539197 h 3715832"/>
              <a:gd name="connsiteX9-525" fmla="*/ 2516417 w 3951730"/>
              <a:gd name="connsiteY9-526" fmla="*/ 2539197 h 3715832"/>
              <a:gd name="connsiteX10-527" fmla="*/ 1293946 w 3951730"/>
              <a:gd name="connsiteY10-528" fmla="*/ 915 h 3715832"/>
              <a:gd name="connsiteX0-529" fmla="*/ 3101657 w 3951730"/>
              <a:gd name="connsiteY0-530" fmla="*/ 3715832 h 3715832"/>
              <a:gd name="connsiteX1-531" fmla="*/ 2259542 w 3951730"/>
              <a:gd name="connsiteY1-532" fmla="*/ 2539197 h 3715832"/>
              <a:gd name="connsiteX2-533" fmla="*/ 2516417 w 3951730"/>
              <a:gd name="connsiteY2-534" fmla="*/ 2539197 h 3715832"/>
              <a:gd name="connsiteX3-535" fmla="*/ 1293946 w 3951730"/>
              <a:gd name="connsiteY3-536" fmla="*/ 915 h 3715832"/>
              <a:gd name="connsiteX4-537" fmla="*/ 2472385 w 3951730"/>
              <a:gd name="connsiteY4-538" fmla="*/ 915 h 3715832"/>
              <a:gd name="connsiteX5-539" fmla="*/ 3694856 w 3951730"/>
              <a:gd name="connsiteY5-540" fmla="*/ 2539197 h 3715832"/>
              <a:gd name="connsiteX6-541" fmla="*/ 3951730 w 3951730"/>
              <a:gd name="connsiteY6-542" fmla="*/ 2539197 h 3715832"/>
              <a:gd name="connsiteX7-543" fmla="*/ 3101657 w 3951730"/>
              <a:gd name="connsiteY7-544" fmla="*/ 3715832 h 3715832"/>
              <a:gd name="connsiteX0-545" fmla="*/ 1883165 w 3951730"/>
              <a:gd name="connsiteY0-546" fmla="*/ 392070 h 3715832"/>
              <a:gd name="connsiteX1-547" fmla="*/ 0 w 3951730"/>
              <a:gd name="connsiteY1-548" fmla="*/ 3343088 h 3715832"/>
              <a:gd name="connsiteX2-549" fmla="*/ 31382 w 3951730"/>
              <a:gd name="connsiteY2-550" fmla="*/ 3385291 h 3715832"/>
              <a:gd name="connsiteX3-551" fmla="*/ 144163 w 3951730"/>
              <a:gd name="connsiteY3-552" fmla="*/ 1987108 h 3715832"/>
              <a:gd name="connsiteX4-553" fmla="*/ 1883164 w 3951730"/>
              <a:gd name="connsiteY4-554" fmla="*/ 392070 h 3715832"/>
              <a:gd name="connsiteX5-555" fmla="*/ 1883165 w 3951730"/>
              <a:gd name="connsiteY5-556" fmla="*/ 392070 h 3715832"/>
              <a:gd name="connsiteX0-557" fmla="*/ 14068 w 3951730"/>
              <a:gd name="connsiteY0-558" fmla="*/ 3385291 h 3715832"/>
              <a:gd name="connsiteX1-559" fmla="*/ 45450 w 3951730"/>
              <a:gd name="connsiteY1-560" fmla="*/ 2794448 h 3715832"/>
              <a:gd name="connsiteX2-561" fmla="*/ 1293945 w 3951730"/>
              <a:gd name="connsiteY2-562" fmla="*/ 915 h 3715832"/>
              <a:gd name="connsiteX3-563" fmla="*/ 2472385 w 3951730"/>
              <a:gd name="connsiteY3-564" fmla="*/ 915 h 3715832"/>
              <a:gd name="connsiteX4-565" fmla="*/ 3694856 w 3951730"/>
              <a:gd name="connsiteY4-566" fmla="*/ 2539197 h 3715832"/>
              <a:gd name="connsiteX5-567" fmla="*/ 3951730 w 3951730"/>
              <a:gd name="connsiteY5-568" fmla="*/ 2539197 h 3715832"/>
              <a:gd name="connsiteX6-569" fmla="*/ 3101657 w 3951730"/>
              <a:gd name="connsiteY6-570" fmla="*/ 3693794 h 3715832"/>
              <a:gd name="connsiteX7-571" fmla="*/ 2259542 w 3951730"/>
              <a:gd name="connsiteY7-572" fmla="*/ 2539197 h 3715832"/>
              <a:gd name="connsiteX8-573" fmla="*/ 2516417 w 3951730"/>
              <a:gd name="connsiteY8-574" fmla="*/ 2539197 h 3715832"/>
              <a:gd name="connsiteX9-575" fmla="*/ 1293946 w 3951730"/>
              <a:gd name="connsiteY9-576" fmla="*/ 915 h 3715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25" y="connsiteY6-26"/>
              </a:cxn>
              <a:cxn ang="0">
                <a:pos x="connsiteX7-27" y="connsiteY7-28"/>
              </a:cxn>
              <a:cxn ang="0">
                <a:pos x="connsiteX8-73" y="connsiteY8-74"/>
              </a:cxn>
              <a:cxn ang="0">
                <a:pos x="connsiteX9-75" y="connsiteY9-76"/>
              </a:cxn>
            </a:cxnLst>
            <a:rect l="l" t="t" r="r" b="b"/>
            <a:pathLst>
              <a:path w="3951730" h="3715832" stroke="0" extrusionOk="0">
                <a:moveTo>
                  <a:pt x="3101657" y="3715832"/>
                </a:move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715832"/>
                </a:lnTo>
                <a:close/>
              </a:path>
              <a:path w="3951730" h="3715832" fill="darkenLess" stroke="0" extrusionOk="0">
                <a:moveTo>
                  <a:pt x="1883165" y="392070"/>
                </a:moveTo>
                <a:cubicBezTo>
                  <a:pt x="848992" y="390133"/>
                  <a:pt x="0" y="2087830"/>
                  <a:pt x="0" y="3343088"/>
                </a:cubicBezTo>
                <a:lnTo>
                  <a:pt x="31382" y="3385291"/>
                </a:lnTo>
                <a:cubicBezTo>
                  <a:pt x="31382" y="2903013"/>
                  <a:pt x="69835" y="2426305"/>
                  <a:pt x="144163" y="1987108"/>
                </a:cubicBezTo>
                <a:cubicBezTo>
                  <a:pt x="444463" y="212684"/>
                  <a:pt x="1240285" y="-517256"/>
                  <a:pt x="1883164" y="392070"/>
                </a:cubicBezTo>
                <a:lnTo>
                  <a:pt x="1883165" y="392070"/>
                </a:lnTo>
                <a:close/>
              </a:path>
              <a:path w="3951730" h="3715832" fill="none" extrusionOk="0">
                <a:moveTo>
                  <a:pt x="14068" y="3385291"/>
                </a:moveTo>
                <a:lnTo>
                  <a:pt x="45450" y="2794448"/>
                </a:lnTo>
                <a:cubicBezTo>
                  <a:pt x="45450" y="1938183"/>
                  <a:pt x="596651" y="915"/>
                  <a:pt x="1293945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693794"/>
                </a:ln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0135" y="834390"/>
            <a:ext cx="4952365" cy="173672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314575" y="3087370"/>
            <a:ext cx="7562215" cy="12452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>
              <a:lnSpc>
                <a:spcPct val="150000"/>
              </a:lnSpc>
            </a:pPr>
            <a:r>
              <a:rPr lang="zh-CN" altLang="en-US" sz="5000" b="1" dirty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第一自然段交代了什么？</a:t>
            </a:r>
            <a:endParaRPr lang="zh-CN" altLang="en-US" sz="5000" b="1" dirty="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14575" y="4489450"/>
            <a:ext cx="7562215" cy="12452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>
              <a:lnSpc>
                <a:spcPct val="150000"/>
              </a:lnSpc>
            </a:pPr>
            <a:r>
              <a:rPr lang="zh-CN" altLang="en-US" sz="5000" b="1" dirty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有什么作用？</a:t>
            </a:r>
            <a:endParaRPr lang="zh-CN" altLang="en-US" sz="5000" b="1" dirty="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3048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z</a:t>
            </a:r>
            <a:endParaRPr lang="en-US" altLang="zh-CN"/>
          </a:p>
        </p:txBody>
      </p:sp>
      <p:pic>
        <p:nvPicPr>
          <p:cNvPr id="7" name="图片 6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334260" cy="3293745"/>
          </a:xfrm>
          <a:prstGeom prst="rect">
            <a:avLst/>
          </a:prstGeom>
        </p:spPr>
      </p:pic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32975" y="304800"/>
            <a:ext cx="2052320" cy="1151255"/>
          </a:xfrm>
          <a:prstGeom prst="rect">
            <a:avLst/>
          </a:prstGeom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0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3048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z</a:t>
            </a:r>
            <a:endParaRPr lang="en-US" altLang="zh-CN"/>
          </a:p>
        </p:txBody>
      </p:sp>
      <p:pic>
        <p:nvPicPr>
          <p:cNvPr id="7" name="图片 6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334260" cy="329374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93345" y="1456055"/>
            <a:ext cx="12005945" cy="4852898"/>
          </a:xfrm>
          <a:prstGeom prst="parallelogram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5000" b="1" dirty="0">
                <a:solidFill>
                  <a:schemeClr val="accent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5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康海报体W12" panose="040B0C09000000000000" charset="-122"/>
                <a:ea typeface="华康海报体W12" panose="040B0C09000000000000" charset="-122"/>
                <a:cs typeface="楷体" panose="02010609060101010101" pitchFamily="49" charset="-122"/>
              </a:rPr>
              <a:t>第一个自然段交代了故事的时间，能让学生们直接了解到这个故事发生的背景。</a:t>
            </a:r>
            <a:endParaRPr lang="zh-CN" altLang="en-US" sz="5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康海报体W12" panose="040B0C09000000000000" charset="-122"/>
              <a:ea typeface="华康海报体W12" panose="040B0C09000000000000" charset="-122"/>
              <a:cs typeface="楷体" panose="02010609060101010101" pitchFamily="49" charset="-122"/>
            </a:endParaRPr>
          </a:p>
        </p:txBody>
      </p:sp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32975" y="304800"/>
            <a:ext cx="2052320" cy="1151255"/>
          </a:xfrm>
          <a:prstGeom prst="rect">
            <a:avLst/>
          </a:prstGeom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33610" y="103505"/>
            <a:ext cx="2008505" cy="11264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0135" y="1207135"/>
            <a:ext cx="4952365" cy="173672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51205" y="3150235"/>
            <a:ext cx="10688955" cy="27070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>
              <a:lnSpc>
                <a:spcPct val="170000"/>
              </a:lnSpc>
            </a:pPr>
            <a:r>
              <a:rPr lang="en-US" altLang="zh-CN" sz="5000" b="1" dirty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5000" b="1" dirty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结合文章说一说150年后的学习方式和现在的学习方式有什么不同？</a:t>
            </a:r>
            <a:endParaRPr lang="zh-CN" altLang="en-US" sz="5000" b="1" dirty="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12700" y="0"/>
            <a:ext cx="12192000" cy="3048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z</a:t>
            </a:r>
            <a:endParaRPr lang="en-US" altLang="zh-CN"/>
          </a:p>
        </p:txBody>
      </p:sp>
      <p:pic>
        <p:nvPicPr>
          <p:cNvPr id="7" name="图片 6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700" y="0"/>
            <a:ext cx="2334260" cy="3293745"/>
          </a:xfrm>
          <a:prstGeom prst="rect">
            <a:avLst/>
          </a:prstGeom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33610" y="103505"/>
            <a:ext cx="2008505" cy="1126490"/>
          </a:xfrm>
          <a:prstGeom prst="rect">
            <a:avLst/>
          </a:prstGeom>
        </p:spPr>
      </p:pic>
      <p:sp>
        <p:nvSpPr>
          <p:cNvPr id="2" name="双波形 1"/>
          <p:cNvSpPr/>
          <p:nvPr/>
        </p:nvSpPr>
        <p:spPr>
          <a:xfrm>
            <a:off x="979805" y="1397000"/>
            <a:ext cx="10112375" cy="4889500"/>
          </a:xfrm>
          <a:prstGeom prst="doubleWave">
            <a:avLst/>
          </a:prstGeom>
          <a:solidFill>
            <a:schemeClr val="bg1"/>
          </a:solidFill>
          <a:ln w="76200"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79805" y="1995170"/>
            <a:ext cx="10507345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0" indent="0">
              <a:lnSpc>
                <a:spcPct val="130000"/>
              </a:lnSpc>
            </a:pPr>
            <a:r>
              <a:rPr lang="zh-CN" sz="45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sz="45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sz="45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）历史上：</a:t>
            </a:r>
            <a:endParaRPr lang="zh-CN" sz="4500" b="1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30000"/>
              </a:lnSpc>
            </a:pPr>
            <a:r>
              <a:rPr lang="zh-CN" sz="45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sz="450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文字都印在纸上，静止不动的。</a:t>
            </a:r>
            <a:endParaRPr lang="zh-CN" sz="4500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30000"/>
              </a:lnSpc>
            </a:pPr>
            <a:r>
              <a:rPr lang="zh-CN" sz="45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sz="45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sz="45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sz="45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150</a:t>
            </a:r>
            <a:r>
              <a:rPr lang="zh-CN" sz="45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年后：</a:t>
            </a:r>
            <a:endParaRPr lang="zh-CN" sz="4500" b="1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30000"/>
              </a:lnSpc>
            </a:pPr>
            <a:r>
              <a:rPr lang="zh-CN" sz="45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sz="450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文字在电视屏幕上，可以滚动的。</a:t>
            </a:r>
            <a:endParaRPr lang="zh-CN" altLang="en-US" sz="4500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3048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z</a:t>
            </a:r>
            <a:endParaRPr lang="en-US" altLang="zh-CN"/>
          </a:p>
        </p:txBody>
      </p:sp>
      <p:pic>
        <p:nvPicPr>
          <p:cNvPr id="7" name="图片 6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34260" cy="3293745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900"/>
                            </p:stCondLst>
                            <p:childTnLst>
                              <p:par>
                                <p:cTn id="3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MH" val="20170804113700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1035</Words>
  <Application>WPS 演示</Application>
  <PresentationFormat>宽屏</PresentationFormat>
  <Paragraphs>100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逐浪双勾镂线体</vt:lpstr>
      <vt:lpstr>全字库正楷体</vt:lpstr>
      <vt:lpstr>文悦古典明朝体 (非商业使用) W5</vt:lpstr>
      <vt:lpstr>Castellar</vt:lpstr>
      <vt:lpstr>楷体</vt:lpstr>
      <vt:lpstr>方正书宋_GBK</vt:lpstr>
      <vt:lpstr>华康海报体W12</vt:lpstr>
      <vt:lpstr>Calibri</vt:lpstr>
      <vt:lpstr>Arial Unicode MS</vt:lpstr>
      <vt:lpstr>Calibri Light</vt:lpstr>
      <vt:lpstr>汉仪黑荔枝体简</vt:lpstr>
      <vt:lpstr>黑体</vt:lpstr>
      <vt:lpstr>Office 主题</vt:lpstr>
      <vt:lpstr>第十七课 他们那时候多有趣啊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14</cp:revision>
  <dcterms:created xsi:type="dcterms:W3CDTF">2015-05-05T08:02:00Z</dcterms:created>
  <dcterms:modified xsi:type="dcterms:W3CDTF">2019-11-13T02:03:03Z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