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60" r:id="rId6"/>
    <p:sldId id="287" r:id="rId7"/>
    <p:sldId id="289" r:id="rId8"/>
    <p:sldId id="290" r:id="rId9"/>
    <p:sldId id="291" r:id="rId10"/>
    <p:sldId id="265" r:id="rId11"/>
    <p:sldId id="285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96" y="-1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651870"/>
            <a:ext cx="1368152" cy="1008112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339502"/>
            <a:ext cx="864096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你能给文章最后一个自然段换一种说法吗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我”喜欢的王老师是一个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</a:t>
            </a:r>
            <a:r>
              <a:rPr lang="en-US" altLang="zh-CN" sz="2800" dirty="0" smtClean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的好老师。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1131590"/>
            <a:ext cx="50545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这样的老师当然叫人喜欢了。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76056" y="1779662"/>
            <a:ext cx="3587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了解学生心理、善于正确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1520" y="2355726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引导学生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447575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第十七课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48789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17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他们那时候多有趣啊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91680" y="1059582"/>
            <a:ext cx="5514976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làng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fèi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píng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quán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shén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59832" y="113159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2040" y="2427734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全神贯注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5856" y="177966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屏幕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27784" y="3075806"/>
            <a:ext cx="1071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鄙夷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915816" y="1347614"/>
            <a:ext cx="46805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有味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争论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大笑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3568" y="411510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二、把词语补充完整。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3848" y="141962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津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23928" y="206769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4860032" y="206769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39952" y="141962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津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995936" y="27157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4932040" y="27157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休</a:t>
            </a:r>
          </a:p>
        </p:txBody>
      </p:sp>
      <p:sp>
        <p:nvSpPr>
          <p:cNvPr id="14" name="TextBox 11"/>
          <p:cNvSpPr txBox="1"/>
          <p:nvPr/>
        </p:nvSpPr>
        <p:spPr>
          <a:xfrm>
            <a:off x="3203848" y="336383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尖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4139952" y="336383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  <p:bldP spid="2" grpId="0"/>
      <p:bldP spid="10" grpId="0"/>
      <p:bldP spid="11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99184" y="915566"/>
            <a:ext cx="73448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他们翻着已经发黄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皱皱巴巴的书页。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她总是不得不用计算器来做作业和试卷。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变成肯定句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195486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三、按要求写句子。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23728" y="1635646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他们翻着书页。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51720" y="3651870"/>
            <a:ext cx="5775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她总是用计算器来做作业和试卷。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55576" y="843558"/>
            <a:ext cx="777686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我的老师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我最喜欢教我英语的王老师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因为她最能理解我们的心情。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记得五年级时有个转学来的陈晖同学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他对学英语毫无兴趣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很怕上英语课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个英语字母都认不出。王老师很理解他的心情和学英语的难处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就着重辅导陈晖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并用一些形象的图片、例子来增强陈晖对单词和语法的记忆。每当陈晖掌握一种语法或一个单词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甚至一个字母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王老师就会当众表扬他。陈晖学英语的积极性大大提高了。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3568" y="123478"/>
            <a:ext cx="607223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四、课外阅读。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9552" y="771550"/>
            <a:ext cx="76328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王老师不但理解我们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还善于引导我们。那是在一节自习课上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她拿着试卷给我们评讲。正讲得起劲的时候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忽然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从操场上传来“嗡嗡嗡”的马达声。怎么回事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同学们都忍不住伸长了脖子向外观看。原来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是自然课老师在做飞机模型试航。同学们都希望去阳台上看一看。顿时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教室里轻轻骚动起来。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王老师见我们不再认真听讲了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她先是一愣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露出疑惑的神情。当王老师转头看到自然老师在做飞机模型试航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回头又看到我们那充满期待的眼神时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才恍然大悟。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3568" y="0"/>
            <a:ext cx="607223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四、课外阅读。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27584" y="915566"/>
            <a:ext cx="7632848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她果断地一挥手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到外面去看看吧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同学们都高兴地欢呼起来。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回到教室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同学们一时还安静不下来。王老师就微笑着说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你们很喜欢飞机吧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可要知道现在国外航天事业比我国强得多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这就要求我们学习更多的知识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而外语是学习研究国外先进技术的必要工具。”这时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教室里显得格外安静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大家又继续认真地听王老师评讲试卷了。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这样的老师怎能不叫人喜欢呢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3568" y="123478"/>
            <a:ext cx="607223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四、课外阅读。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568" y="123478"/>
            <a:ext cx="64465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从文中找出下列词语的近义词。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迷惑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宁静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‖”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把文章分成三段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并概括段意。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7784" y="84355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疑惑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27784" y="149163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1560" y="2643758"/>
            <a:ext cx="7848872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第一、二自然段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王老师十分理解“我们”。　第三至五自然段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王老师还善于引导“我们”。　第六自然段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我们”都很喜欢王老师。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360</Words>
  <Application>Microsoft Office PowerPoint</Application>
  <PresentationFormat>全屏显示(16:9)</PresentationFormat>
  <Paragraphs>84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103</cp:revision>
  <dcterms:created xsi:type="dcterms:W3CDTF">2018-12-06T02:32:00Z</dcterms:created>
  <dcterms:modified xsi:type="dcterms:W3CDTF">2019-11-14T06:16:57Z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