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3"/>
  </p:notesMasterIdLst>
  <p:sldIdLst>
    <p:sldId id="271" r:id="rId3"/>
    <p:sldId id="258" r:id="rId4"/>
    <p:sldId id="259" r:id="rId5"/>
    <p:sldId id="273" r:id="rId6"/>
    <p:sldId id="260" r:id="rId7"/>
    <p:sldId id="287" r:id="rId8"/>
    <p:sldId id="289" r:id="rId9"/>
    <p:sldId id="276" r:id="rId10"/>
    <p:sldId id="285" r:id="rId11"/>
    <p:sldId id="272" r:id="rId1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70" d="100"/>
          <a:sy n="70" d="100"/>
        </p:scale>
        <p:origin x="-108" y="-132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六年级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6" y="163238"/>
            <a:ext cx="2375567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899592" y="91556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第十六课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748789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16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表里的生物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555526"/>
            <a:ext cx="350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5576" y="1635646"/>
            <a:ext cx="7926731" cy="1287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qīng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cuì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zǔ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lán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kǒng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bù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           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xī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shuài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24128" y="170765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阻拦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67744" y="170765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12160" y="2355726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蟋蟀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67744" y="2355726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恐怖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51520" y="1173182"/>
            <a:ext cx="8892480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哪里有死的东西会自己走动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并且能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自动　自如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地发出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和谐　单调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的声音呢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 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这声音比蝉鸣要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柔和　温和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比虫的歌曲要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单调　单薄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些。 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我看得入神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唯恐父亲再把这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华丽　美丽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的世界盖上。 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二、选择正确的词语打“√”。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372200" y="156363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9592" y="221171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347864" y="285978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956376" y="285978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300192" y="415592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9" grpId="0"/>
      <p:bldP spid="11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95736" y="1131590"/>
            <a:ext cx="6572296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父亲主动给我看。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改为双重否定句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我那时以为凡能发出声音的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都是活的生物。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用加点的词语造句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339502"/>
            <a:ext cx="59170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三、句子加工厂。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按要求改写句子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95736" y="1851670"/>
            <a:ext cx="43332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父亲不得不主动给我看。 </a:t>
            </a:r>
          </a:p>
        </p:txBody>
      </p:sp>
      <p:sp>
        <p:nvSpPr>
          <p:cNvPr id="2" name="TextBox 11"/>
          <p:cNvSpPr txBox="1"/>
          <p:nvPr/>
        </p:nvSpPr>
        <p:spPr>
          <a:xfrm>
            <a:off x="1925357" y="3867894"/>
            <a:ext cx="72186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我那时以为凡能动的物体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都是有生命力的。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57654" y="2834348"/>
            <a:ext cx="3714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                      ●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2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587974"/>
            <a:ext cx="9153525" cy="7524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0"/>
            <a:ext cx="813690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在选文方框里填上恰当的标点符号。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5536" y="483518"/>
            <a:ext cx="835292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我吓了一跳     蝎子是多么丑恶而恐怖的东西     为什么把它放在这样一个美丽的世界里呢     但是我也感到愉快     证实我的猜测没有错      表里边有一个活的生物     我继续问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“为什么把那样可怕的东西放在这么好听的表里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父亲没有回答。我想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大半因为它有好听的声音吧。但是一般的蝎子都没有这么好听的声音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也许这里边的蝎子与一般的不同。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后来我见人就说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我有蟋蟀在钵子里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蝈蝈在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葫芦里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鸟儿在笼子里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父亲却有一个小蝎子在表里。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267744" y="41151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940152" y="41151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195736" y="483518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□</a:t>
            </a:r>
            <a:endParaRPr lang="zh-CN" altLang="en-US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5868144" y="483518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□</a:t>
            </a:r>
            <a:endParaRPr lang="zh-CN" altLang="en-US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2699792" y="915566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□</a:t>
            </a:r>
            <a:endParaRPr lang="zh-CN" altLang="en-US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5076056" y="915566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□</a:t>
            </a:r>
            <a:endParaRPr lang="zh-CN" altLang="en-US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2627784" y="1419622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□</a:t>
            </a:r>
            <a:endParaRPr lang="zh-CN" altLang="en-US" sz="3200" dirty="0"/>
          </a:p>
        </p:txBody>
      </p:sp>
      <p:sp>
        <p:nvSpPr>
          <p:cNvPr id="16" name="TextBox 15"/>
          <p:cNvSpPr txBox="1"/>
          <p:nvPr/>
        </p:nvSpPr>
        <p:spPr>
          <a:xfrm>
            <a:off x="7740352" y="915566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□</a:t>
            </a:r>
            <a:endParaRPr lang="zh-CN" altLang="en-US" sz="3200" dirty="0"/>
          </a:p>
        </p:txBody>
      </p:sp>
      <p:sp>
        <p:nvSpPr>
          <p:cNvPr id="17" name="TextBox 16"/>
          <p:cNvSpPr txBox="1"/>
          <p:nvPr/>
        </p:nvSpPr>
        <p:spPr>
          <a:xfrm>
            <a:off x="2771800" y="91556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148064" y="84355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812360" y="84355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699792" y="141962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2" grpId="0"/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411510"/>
            <a:ext cx="77768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用“</a:t>
            </a:r>
            <a:r>
              <a:rPr lang="zh-CN" altLang="en-US" sz="2800" u="wavy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”在选文中画出描写“我”心理活动的语句。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642910" y="1571618"/>
            <a:ext cx="7848872" cy="277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u="wavyHe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我吓了一跳</a:t>
            </a:r>
            <a:r>
              <a:rPr lang="en-US" altLang="zh-CN" sz="2400" b="1" u="wavyHe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u="wavyHe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蝎子是多么丑恶而恐怖的东西</a:t>
            </a:r>
            <a:r>
              <a:rPr lang="en-US" altLang="zh-CN" sz="2400" b="1" u="wavyHe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u="wavyHe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为什么把它放在这样一个美丽的世界里呢</a:t>
            </a:r>
            <a:r>
              <a:rPr lang="en-US" altLang="zh-CN" sz="2400" b="1" u="wavyHe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400" b="1" u="wavyHe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但是我也感到愉快</a:t>
            </a:r>
            <a:r>
              <a:rPr lang="en-US" altLang="zh-CN" sz="2400" b="1" u="wavyHe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u="wavyHe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证实我的猜测没有错</a:t>
            </a:r>
            <a:r>
              <a:rPr lang="en-US" altLang="zh-CN" sz="2400" b="1" u="wavyHe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u="wavyHe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表里边有一个活的生物。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　</a:t>
            </a:r>
            <a:r>
              <a:rPr lang="zh-CN" altLang="en-US" sz="2400" b="1" u="wavyHe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我想</a:t>
            </a:r>
            <a:r>
              <a:rPr lang="en-US" altLang="zh-CN" sz="2400" b="1" u="wavyHe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u="wavyHe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大半因为它有好听的声音吧。但是一般的蝎子都没有这么好听的声音</a:t>
            </a:r>
            <a:r>
              <a:rPr lang="en-US" altLang="zh-CN" sz="2400" b="1" u="wavyHe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u="wavyHe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也许这里边的蝎子与一般的不同。</a:t>
            </a:r>
            <a:endParaRPr lang="zh-CN" altLang="en-US" sz="2400" b="1" u="wavyHeavy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67544" y="195486"/>
            <a:ext cx="842493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根据选文内容判断正误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对的打“√”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错的打“✕”。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吓了一跳”写出了“我”的意外和困惑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因为“我”实在想象不出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神秘美丽的表的世界里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会有一个小蝎子。	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我并没有把父亲说的表里面有个小蝎子当真。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但是我也感到愉快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证实我的猜测没有错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表里边有一个活的生物。”这一句与课文第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自然段末句形成呼应。	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我”是一个对自然现象充满了好奇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喜欢不断探索的孩子。	                                                             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028384" y="134761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028384" y="192367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28384" y="300379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028384" y="408391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  <p:bldP spid="12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59632" y="267494"/>
            <a:ext cx="68407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后来我见人就说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作者会跟谁说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怎样说呢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展开想象写一写吧。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15616" y="1779662"/>
            <a:ext cx="725855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“我”在学校里见到我的同学便得意扬扬地向他们炫耀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我爸爸有一块表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里面有一个小蝎子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每天都会不停地发出‘嘀嗒嘀嗒’的声音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可好听啦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!” 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406</Words>
  <Application>Microsoft Office PowerPoint</Application>
  <PresentationFormat>全屏显示(16:9)</PresentationFormat>
  <Paragraphs>87</Paragraphs>
  <Slides>10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112</cp:revision>
  <dcterms:created xsi:type="dcterms:W3CDTF">2018-12-06T02:32:00Z</dcterms:created>
  <dcterms:modified xsi:type="dcterms:W3CDTF">2019-12-20T05:51:53Z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