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60" r:id="rId6"/>
    <p:sldId id="287" r:id="rId7"/>
    <p:sldId id="276" r:id="rId8"/>
    <p:sldId id="289" r:id="rId9"/>
    <p:sldId id="265" r:id="rId10"/>
    <p:sldId id="290" r:id="rId11"/>
    <p:sldId id="291" r:id="rId12"/>
    <p:sldId id="285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0" d="100"/>
          <a:sy n="70" d="100"/>
        </p:scale>
        <p:origin x="-108" y="-13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850112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这一奇怪的现象以及一连串的问题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促使波义耳进行了许多实验。由此他发现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大部分花草受酸或碱的作用都会改变颜色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其中以石蕊地衣中提取的紫色浸液最明显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它遇酸变成红色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遇碱变成蓝色。利用这一特点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波义耳制成了实验中常用的酸碱试纸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石蕊试纸。从那以后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这种试纸一直被广泛应用于化学实验中。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435846"/>
            <a:ext cx="1547665" cy="114038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267494"/>
            <a:ext cx="74888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本段文字中波义耳发现了什么现象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石蕊试纸在化学领域有哪些作用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2866" y="987574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紫罗兰中有一种成分遇到盐酸会变红。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428874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石蕊试纸遇酸变成红色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遇碱变成蓝色。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267494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读了这段文字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你有什么想法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请写下来。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结合全文可知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的论证方法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的观点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其作用是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3608" y="915566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只有善于发现问题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不断地发问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才能找到真理。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4932040" y="221171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1547664" y="2931790"/>
            <a:ext cx="4832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真理诞生于一百个问号之后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59632" y="357986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运用具体事例使论证更具体、更有说服力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真理诞生于一百个问号之后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7203" y="494034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7269" y="1131590"/>
            <a:ext cx="7926731" cy="12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33" y="119587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9" y="184394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阶段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63688" y="952109"/>
            <a:ext cx="7094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看得多了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不以为奇。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追溯事物发生的根源。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某种少见的情况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偏有类似的出现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配成一对儿。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686"/>
            <a:ext cx="1855443" cy="25528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二、根据理解写出相应的词语。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59530" y="99270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司空见惯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4" y="1635646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追根求源 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915816" y="30037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无独有偶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203598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他阅读了大量的相关文献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搜集　集中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古生物学方面的证据。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这样的事例还有很多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它说明科学并不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神秘　神奇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真理并不遥远。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719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把不恰当的词语画去。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860" y="192880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321982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99592" y="1059582"/>
            <a:ext cx="75608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阿瑟林斯基的研究成果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成为心理学家研究做梦的重要依据。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195486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285978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研究成果成为依据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55576" y="1131590"/>
            <a:ext cx="756084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波义耳是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世纪英国著名的化学家。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195486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92" y="2715766"/>
            <a:ext cx="74586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难道波义耳不是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世纪英国著名的化学家吗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波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义耳是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世纪英国著名的化学家。一天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他急匆匆地向自己的实验室走去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刚要跨入实验室大门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阵阵醉人的香气扑鼻而来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他这才发现花圃里的花已经开了。他摘下几朵紫罗兰插入一个盛水的烧瓶中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然后开始和助手们做实验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不巧的是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一个助手不慎把一滴盐酸溅到了紫罗兰上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爱花的波义耳急忙把冒烟的紫罗兰冲洗了一下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重新插入花瓶中。谁知过了一会儿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溅上盐酸的花瓣竟奇迹般地变红了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波义耳立即敏感地意识到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紫罗兰中有一种成分遇到盐酸会变红。那么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这种物质到底是什么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别的植物中会不会有同样的物质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别的酸对这种物质会有什么样的反应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564</Words>
  <Application>Microsoft Office PowerPoint</Application>
  <PresentationFormat>全屏显示(16:9)</PresentationFormat>
  <Paragraphs>71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106</cp:revision>
  <dcterms:created xsi:type="dcterms:W3CDTF">2018-12-06T02:32:00Z</dcterms:created>
  <dcterms:modified xsi:type="dcterms:W3CDTF">2019-12-20T05:35:58Z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