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303" r:id="rId6"/>
    <p:sldId id="313" r:id="rId7"/>
    <p:sldId id="304" r:id="rId8"/>
    <p:sldId id="314" r:id="rId9"/>
    <p:sldId id="315" r:id="rId10"/>
    <p:sldId id="300" r:id="rId11"/>
    <p:sldId id="305" r:id="rId12"/>
    <p:sldId id="260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0" d="100"/>
          <a:sy n="70" d="100"/>
        </p:scale>
        <p:origin x="-108" y="-13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846788"/>
            <a:ext cx="828677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文中用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的方法叙述两人学弈的态度。 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用文中的话说说一个人“虽与之俱学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弗若之矣”的原因。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2910" y="3071816"/>
            <a:ext cx="7286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一人虽听之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一心以为有鸿鹄将至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思援弓缴而射之。 	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57356" y="92867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628" y="320616"/>
            <a:ext cx="8572528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读了这篇文章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你明白了什么道理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选择正确的答案在括号里打“√”。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学习必须持之以恒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不能半途而废。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学习必须专心致志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绝不可三心二意。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学习必须不怕困难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知难而进。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929454" y="235743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163238"/>
            <a:ext cx="2673859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21925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文言文二则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482081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一、给下列加点的字注音。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982147"/>
            <a:ext cx="828677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惟弈秋之为听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思援弓缴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而射之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一心以为有鸿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将至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14545" y="1714494"/>
            <a:ext cx="178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zhuó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28926" y="107155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wéi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0" y="2357436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hóng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438" y="235743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9656" y="1428742"/>
            <a:ext cx="490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7356" y="2119968"/>
            <a:ext cx="490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28860" y="2738910"/>
            <a:ext cx="490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00496" y="2714626"/>
            <a:ext cx="490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12" grpId="0"/>
      <p:bldP spid="13" grpId="0"/>
      <p:bldP spid="15" grpId="0"/>
      <p:bldP spid="16" grpId="0"/>
      <p:bldP spid="1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52130"/>
            <a:ext cx="5404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 、解释带点的词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并翻译句子。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596" y="703912"/>
            <a:ext cx="8286776" cy="3223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弈秋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通国之善弈者也。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57289" y="1428742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全国。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00" y="2109518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擅长。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8662" y="2714626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57290" y="3357568"/>
            <a:ext cx="5500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弈秋是全国最擅长下棋的人。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43042" y="1000114"/>
            <a:ext cx="27146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     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3" grpId="0"/>
      <p:bldP spid="15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703912"/>
            <a:ext cx="8286776" cy="258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孰为汝多知乎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1477026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00" y="2109518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5852" y="2714626"/>
            <a:ext cx="5500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谁说你的知识渊博呢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7224" y="1000114"/>
            <a:ext cx="27146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3" grpId="0"/>
      <p:bldP spid="20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2844" y="785800"/>
            <a:ext cx="864399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“之”在不同的语言环境里的不同含义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助词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相当于“的”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代指某人或某事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表示“去、往”的意思。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弈秋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通国之善弈者也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一人虽听之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思援弓缴而射之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虽与之俱学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71868" y="219672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57172"/>
            <a:ext cx="888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三、给下列加点词选择正确的解释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将序号填在括号里。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7488" y="3482610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4546" y="2839668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4546" y="4125552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57356" y="2357436"/>
            <a:ext cx="27146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5918" y="2928940"/>
            <a:ext cx="27146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57422" y="3571882"/>
            <a:ext cx="27146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4480" y="4143386"/>
            <a:ext cx="27146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9" grpId="0"/>
      <p:bldP spid="12" grpId="0"/>
      <p:bldP spid="13" grpId="0"/>
      <p:bldP spid="10" grpId="0"/>
      <p:bldP spid="11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1055880"/>
            <a:ext cx="864399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孔子不能决也”说明孔子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有实事求是的态度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值得推崇。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根本没有什么学问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只不过好为人师罢了。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09057" y="117560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52" y="484376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四、选择恰当句意的序号填在括号里。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2844" y="71420"/>
            <a:ext cx="8643998" cy="4505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从孔子的回答中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我想到了孔子的一句名言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人而无信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不知其可也。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知之为知之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不知为不知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是知也。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两小儿笑曰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孰为汝多知乎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这句话表现了两小儿的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天真可爱。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瞧不起他人。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23635" y="19114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2843" y="276291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895509"/>
            <a:ext cx="8501122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　弈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弈秋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通国之善弈者也。使弈秋诲二人弈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其一人专心致志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惟弈秋之为听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一人虽听之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一心以为有鸿鹄将至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思援弓缴而射之。虽与之俱学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弗若之矣。为是其智弗若与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非然也。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1429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326</Words>
  <Application>WPS 演示</Application>
  <PresentationFormat>全屏显示(16:9)</PresentationFormat>
  <Paragraphs>97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363</cp:revision>
  <dcterms:created xsi:type="dcterms:W3CDTF">2018-12-06T02:32:00Z</dcterms:created>
  <dcterms:modified xsi:type="dcterms:W3CDTF">2019-12-20T05:28:16Z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