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77" r:id="rId9"/>
    <p:sldId id="287" r:id="rId10"/>
    <p:sldId id="265" r:id="rId11"/>
    <p:sldId id="285" r:id="rId12"/>
    <p:sldId id="28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54" d="100"/>
          <a:sy n="54" d="100"/>
        </p:scale>
        <p:origin x="-324" y="-84"/>
      </p:cViewPr>
      <p:guideLst>
        <p:guide orient="horz" pos="1603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.tiff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开国大典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43108" y="785800"/>
            <a:ext cx="671514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有多名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wěi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参加了这次会议。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举行开国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时，观礼台上有许多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wài bīn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3.今天,我们去zhān yǎng(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)了人民英雄纪念碑。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70" y="2718213"/>
            <a:ext cx="2000264" cy="2154129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942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157161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政协委员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3528" y="228377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4" y="2919732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外宾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6269349" y="3533142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瞻仰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28860" y="785800"/>
            <a:ext cx="628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汇集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聚集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几个人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站成一个圆圈。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丁字形的广场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了从四面八方来的群众队伍。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二、选择合适的词语填空。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21431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85984" y="1285866"/>
            <a:ext cx="65008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肃立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站立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三十万人一齐脱帽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一齐抬起头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瞻仰这鲜红的国旗。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一动不动。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357172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二、选择合适的词语填空。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2000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33575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2976" y="500048"/>
            <a:ext cx="80010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乐队奏国歌。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升国旗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鸣礼炮。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毛泽东主席出现在主席台上。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林伯渠秘书长宣布典礼开始。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毛泽东主席宣读中央人民政府公告。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毛泽东主席宣布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中华人民共和国中央人民政府今天成立了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57568"/>
            <a:ext cx="1406046" cy="151420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5" y="71420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三、将下列句子按先后顺序排列。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64292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12627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31915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3042" y="38344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丁字形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的广场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汇　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集了从四面八方来的群众队伍。早上六点钟起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就有群众的队伍入场了。人们有的擎着红旗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有的提着红灯。进入会场后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按照预定的地点排列。工人队伍中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有从老远的长辛店、丰台、通县来的铁路工人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他们清早到了北京车站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一下火车就直奔会场。郊区的农民是五更天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摩　摸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着黑起床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步行四五十里路赶来的。到了正午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天安门广场已经成了人的海洋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红旗翻动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像海上的波浪。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1071552"/>
            <a:ext cx="62865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画去文中括号内不正确的汉字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”画出这段文字的中心句。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1785932"/>
            <a:ext cx="216918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　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3143254"/>
            <a:ext cx="4514377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丁字形的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广场汇集了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四面八方来的群众队伍。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728" y="928676"/>
            <a:ext cx="77152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这段文字在写法上运用了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重点写了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”画出文中的比喻句。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6512" y="1000114"/>
            <a:ext cx="3357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   具体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680" y="1635753"/>
            <a:ext cx="542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工人队伍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农民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2857502"/>
            <a:ext cx="542932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到了正午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天安门广场已经成了人的海洋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红旗翻动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像海上的波浪。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7357135460_1_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WPS 演示</Application>
  <PresentationFormat>全屏显示(16:9)</PresentationFormat>
  <Paragraphs>110</Paragraphs>
  <Slides>10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华文彩云</vt:lpstr>
      <vt:lpstr>仿宋</vt:lpstr>
      <vt:lpstr>方正姚体</vt:lpstr>
      <vt:lpstr>华文行楷</vt:lpstr>
      <vt:lpstr>华文仿宋</vt:lpstr>
      <vt:lpstr>华文琥珀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104</cp:revision>
  <dcterms:created xsi:type="dcterms:W3CDTF">2018-12-06T02:32:00Z</dcterms:created>
  <dcterms:modified xsi:type="dcterms:W3CDTF">2021-07-27T05:17:01Z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07CE36EDE4BB4F2C8A961DE673C549AD</vt:lpwstr>
  </property>
  <property fmtid="{D5CDD505-2E9C-101B-9397-08002B2CF9AE}" pid="3" name="KSOProductBuildVer">
    <vt:lpwstr>2052-11.1.0.10667</vt:lpwstr>
  </property>
</Properties>
</file>