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78" r:id="rId14"/>
    <p:sldId id="287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28680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最后一段中的“这些哲理”指的是什么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你是怎样理解“这些哲理”的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928808"/>
            <a:ext cx="8143931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我总是仰望高空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对光明心驰神往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我从不顾影自怜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也不孤芳自赏。“这些哲理”告诫人们对待生命要有积极乐观、豁达的态度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向着光明生长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不要妄自菲薄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亦不要妄自尊大。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928676"/>
            <a:ext cx="828680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在这首为花儿所唱的赞歌里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花儿是一个什么样的形象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357436"/>
            <a:ext cx="67866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花儿是一个奉献者和使者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它向往光明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与万物和谐共处。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花之歌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56" y="928676"/>
            <a:ext cx="692948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我是星星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从苍穹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qiónɡ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qónɡ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落在绿茵中。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我是婚礼的冠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我在原野上摇曳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使原野风光更加旖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旎。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1428742"/>
            <a:ext cx="3571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                               ●</a:t>
            </a:r>
            <a:endParaRPr lang="zh-CN" altLang="en-US" sz="14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2587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一、给加点的字选择正确的读音并打“√”。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257175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32146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2714626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4357686" y="3286130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285984" y="3929072"/>
            <a:ext cx="571504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3357554" y="385763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57422" y="928676"/>
            <a:ext cx="5572164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近义词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苍穹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芬芳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反义词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仰望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二、写出下列词语的近义词或反义词。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17144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1735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芳香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36433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80297" y="42862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1071552"/>
            <a:ext cx="7929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我是诸元素之女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冬将我孕育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春使我开放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夏让我成长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秋令我昏昏睡去。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花儿在清风中呼吸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使清风芬芳馥郁。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星星就像夜空中千万颗亮晶晶的眼睛。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三、写出下列句子所运用的修辞手法。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15272" y="25003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80825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14480" y="928676"/>
            <a:ext cx="7429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我从不顾影自怜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也不孤芳自赏。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用加点的词语造句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我同晨风一道将欢迎光明。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1615383"/>
            <a:ext cx="55007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阳光从不对万物吝啬温暖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也不向任何受之恩惠的生物索取回报。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3643320"/>
            <a:ext cx="5415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我同晨风一道将光明欢迎。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1428742"/>
            <a:ext cx="3500462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●                                         ●  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85800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我是大自然的话语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大自然说出来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又收回去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藏在心间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然后又说一遍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我是星星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从苍穹坠落在绿茵中。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我是诸元素之女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冬将我孕育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春使我开放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夏让我成长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秋令我昏昏睡去。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我是亲友之间交往的礼品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我是婚礼的冠冕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我是生者赠予死者最后的祭献。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清早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我同晨风一道将光明欢迎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傍晚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我又与群鸟一起为它送行。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我在原野上摇曳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使原野风光更加旖旎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我在清风中呼吸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使清风芬芳馥郁。我微睡时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黑夜星空的千万颗亮晶晶的眼睛对我察看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我醒来时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白昼的那只硕大无朋的独眼向我凝视。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我饮着朝露酿成的琼浆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听着小鸟的鸣啭、歌唱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我婆娑起舞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芳草为我鼓掌。我总是仰望高空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对光明心驰神往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我从不顾影自怜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也不孤芳自赏。而这些哲理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人类尚未完全领悟。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62865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作者将“花”比作什么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1643056"/>
            <a:ext cx="6286512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大自然的话语、从苍穹坠落在绿茵中的星星、诸元素之女、亲友之间交往的礼品、婚礼的冠冕以及生者赠予死者最后的祭献。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5010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将花比作“大自然的话语”和“诸元素之女”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共同暗示了一个什么样的自然现象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本文想象奇特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并综合运用了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等修辞手法。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071684"/>
            <a:ext cx="8143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花在自然界完成一个循环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然后再开始下一个循环。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2643188"/>
            <a:ext cx="40719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     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286130"/>
            <a:ext cx="15716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1349</Words>
  <Application>WPS 演示</Application>
  <PresentationFormat>全屏显示(16:9)</PresentationFormat>
  <Paragraphs>134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85</cp:revision>
  <dcterms:created xsi:type="dcterms:W3CDTF">2018-12-06T02:32:00Z</dcterms:created>
  <dcterms:modified xsi:type="dcterms:W3CDTF">2021-07-27T02:52:43Z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B32F65B1400941D19374A25150543E38</vt:lpwstr>
  </property>
  <property fmtid="{D5CDD505-2E9C-101B-9397-08002B2CF9AE}" pid="3" name="KSOProductBuildVer">
    <vt:lpwstr>2052-11.1.0.10667</vt:lpwstr>
  </property>
</Properties>
</file>