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77" r:id="rId11"/>
    <p:sldId id="265" r:id="rId12"/>
    <p:sldId id="285" r:id="rId13"/>
    <p:sldId id="28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1142990"/>
            <a:ext cx="88582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”画出诗中的比喻句。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诗人分别描写了夏日西湖、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　　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的景象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表达了诗人对西湖美景的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之情。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1857370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黑云翻墨未遮山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白雨跳珠乱入船。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85734"/>
            <a:ext cx="47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五、阅读古诗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2428874"/>
            <a:ext cx="3357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山雨欲来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3071816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大雨如注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雨过天晴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38" y="3714758"/>
            <a:ext cx="2571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古诗词三首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87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6"/>
            <a:ext cx="7358114" cy="329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班主任老师教育我们要做一个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pǐn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高尚的人。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明月别枝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清风半夜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mínɡ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香里说丰年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听取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shēnɡ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一片。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315" y="1131570"/>
            <a:ext cx="955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1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3000378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鸣蝉               稻花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36433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蛙声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57422" y="1214428"/>
            <a:ext cx="55721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小船停泊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在平静的湖泊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风儿吹散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了天上的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叶片上的水珠零零散散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地滴落下来。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二、给加点的字选择正确的读音并打“√”。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15716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1714494"/>
            <a:ext cx="41434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                                  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786182" y="3000378"/>
            <a:ext cx="6429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6357950" y="3643320"/>
            <a:ext cx="6429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643174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9256" y="283434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2330" y="350044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857238"/>
            <a:ext cx="607223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移舟泊烟渚。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野旷天低树。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三、解释诗句中加点的字。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1857370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水中间的小块陆地。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3174" y="30718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空阔远大。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1357304"/>
            <a:ext cx="6429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3000364" y="2643188"/>
            <a:ext cx="6429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71736" y="1214428"/>
            <a:ext cx="607223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旧时茅店社林边。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路转溪桥忽见。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三、解释诗句中加点的字。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214312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用茅草盖的小客舍。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3174" y="3357568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忽然出现。见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同“现”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1785932"/>
            <a:ext cx="785818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●</a:t>
            </a:r>
            <a:endParaRPr lang="zh-CN" altLang="en-US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357686" y="3000378"/>
            <a:ext cx="785818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0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000232" y="928676"/>
            <a:ext cx="71437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移舟泊烟渚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日暮客愁新。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旧时茅店社林边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路转溪桥忽见。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932"/>
            <a:ext cx="2059815" cy="283407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357172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四、翻译下列句子。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1571618"/>
            <a:ext cx="65008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把小船停靠在烟雾迷蒙的小洲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日暮时分新的愁绪又涌上了我的心头。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3429006"/>
            <a:ext cx="70723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从前那熟悉的茅店小屋依然坐落在土地庙附近的树林边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山路一转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茅店忽然出现在眼前。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五、阅读古诗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786842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六月二十七日望湖楼醉书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黑云翻墨未遮山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白雨跳珠乱入船。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卷地风来忽吹散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望湖楼下水如天。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5005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五、阅读古诗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1071552"/>
            <a:ext cx="62865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本诗是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诗人是在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上写下这首诗的。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诗中的“醉书”是指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遮”的意思是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1142990"/>
            <a:ext cx="2715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        苏轼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171449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望湖楼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2928940"/>
            <a:ext cx="47149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饮酒醉时写下的作品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遮盖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</Words>
  <Application>WPS 演示</Application>
  <PresentationFormat>全屏显示(16:9)</PresentationFormat>
  <Paragraphs>140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79</cp:revision>
  <dcterms:created xsi:type="dcterms:W3CDTF">2018-12-06T02:32:00Z</dcterms:created>
  <dcterms:modified xsi:type="dcterms:W3CDTF">2021-07-27T02:43:55Z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2C1B1637A3D2450FB15CA32F9AF4AC56</vt:lpwstr>
  </property>
  <property fmtid="{D5CDD505-2E9C-101B-9397-08002B2CF9AE}" pid="3" name="KSOProductBuildVer">
    <vt:lpwstr>2052-11.1.0.10667</vt:lpwstr>
  </property>
</Properties>
</file>