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73" r:id="rId8"/>
    <p:sldId id="288" r:id="rId9"/>
    <p:sldId id="265" r:id="rId10"/>
    <p:sldId id="292" r:id="rId11"/>
    <p:sldId id="293" r:id="rId12"/>
    <p:sldId id="285" r:id="rId13"/>
    <p:sldId id="286" r:id="rId14"/>
    <p:sldId id="294" r:id="rId15"/>
    <p:sldId id="272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57" d="100"/>
          <a:sy n="57" d="100"/>
        </p:scale>
        <p:origin x="-630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5720" y="71420"/>
            <a:ext cx="88582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785800"/>
            <a:ext cx="850109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”画出爸爸和伯父给车夫上药的句子。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64" y="1571618"/>
            <a:ext cx="81439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他们把那个拉车的扶上车子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一个蹲着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一个半跪着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爸爸拿镊子夹出碎玻璃片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伯父拿硼酸水给他洗干净。他们又给他敷上药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扎好绷带。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29322" y="2143122"/>
            <a:ext cx="1214446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5720" y="71420"/>
            <a:ext cx="88582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785800"/>
            <a:ext cx="850109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你觉得为什么这么冷的天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拉车的还要光着脚拉车呢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最后深深地叹了一口气”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你觉得这一声叹气中包含了哪些情感呢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64" y="1428742"/>
            <a:ext cx="8715436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因为当时的人们是受压迫的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生活非常困难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即使每天拉车也没有钱买鞋穿。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00100" y="3929072"/>
            <a:ext cx="69294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包含了对当时社会的无奈和对人们的同情。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345967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83353" y="915566"/>
            <a:ext cx="2468880" cy="6451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第二十七课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582929" cy="577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27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我的伯父鲁迅先生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28728" y="1000114"/>
            <a:ext cx="7429552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冠”有两个读音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分别是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。“冠”的意思有两种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帽子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形状像帽子或在头顶上的东西。“张冠李戴”的“冠”应读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意思是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一、按要求填空。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51825" y="1131877"/>
            <a:ext cx="27158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ɡuān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 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ɡuàn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950" y="3133410"/>
            <a:ext cx="34387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ɡuān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帽子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00100" y="928676"/>
            <a:ext cx="7929618" cy="3656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恍然大悟　饱经风霜　张冠李戴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ts val="35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难以忍受　囫囵吞枣　三更半夜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读书要仔细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切不可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不加分析地接受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不求甚解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一瞥而过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一下子明白过来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原来是这么一回事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爷爷艰苦生活了大半辈子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经历了很多艰难困苦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558446"/>
            <a:ext cx="1285852" cy="1384763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28573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二、用下列词语替换句子中画线的部分。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43174" y="228599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囫囵吞枣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00232" y="314325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恍然大悟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2976" y="407194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饱经风霜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1214414" y="857238"/>
            <a:ext cx="750099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他那灰白的抽动着的嘴唇里发出低微的声音。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缩句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我的伯父鲁迅先生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的作者是鲁迅的侄女周晔写的。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修改病句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643188"/>
            <a:ext cx="1384836" cy="190537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三、按要求写句子。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57422" y="1500180"/>
            <a:ext cx="58579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嘴唇里发出声音。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00364" y="3071816"/>
            <a:ext cx="52864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我的伯父鲁迅先生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的作者是鲁迅的侄女周晔。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7" grpId="0"/>
      <p:bldP spid="15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928676"/>
            <a:ext cx="82868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有一天黄昏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呼呼的北风怒号着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天色十分阴暗。街上的人都匆匆忙忙赶着回家。爸爸妈妈拉着我的手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到伯父家去。走到离伯父家门口不远的地方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看见一个拉黄包车的坐在地上呻吟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车子扔在一边。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我们走过去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看见他两只手捧着脚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脚上没穿鞋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地上淌了一摊血。他听见脚步声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抬起头来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饱经风霜的脸上现出难以忍受的痛苦。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“怎么了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爸爸问他。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“先生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,”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他那灰白的抽动着的嘴唇里发出低微的声音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,“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没留心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踩在碎玻璃上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玻璃片插进脚底了。疼得厉害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回不了家啦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928676"/>
            <a:ext cx="8286808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爸爸跑到伯父家里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不一会儿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就跟伯父拿了药和纱布出来。他们把那个拉车的扶上车子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一个蹲着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一个半跪着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爸爸拿镊子夹出碎玻璃片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伯父拿硼酸水给他洗干净。他们又给他敷上药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扎好绷带。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拉车的感激地说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我家离这儿不远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这就可以支持着回去了。两位好心的先生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我真不知道怎么谢你们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伯父又掏出一些钱来给他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叫他在家里休养几天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把剩下的药和绷带也给了他。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天黑了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路灯发出微弱的光。我站在伯父家门口看着他们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突然感到深深的寒意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摸摸自己的鼻尖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冷得像冰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脚和手也有些麻木了。我想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这么冷的天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那个拉车的怎么能光着脚拉着车在路上跑呢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928676"/>
            <a:ext cx="8286808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伯父和爸爸回来的时候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我就问他们。伯父的回答我现在记不清了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只记得他的话很深奧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不容易懂。我抬起头来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要求他给我详细地解说。这时候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我清清楚楚地看见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而且现在也清清楚楚地记得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他的脸上不再有那种慈祥的愉快的表情了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他变得那么严肃。他没有回答我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只把枯瘦的手按在我的头上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半天没动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最后深深地叹了一口气。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928808"/>
            <a:ext cx="2229867" cy="164306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00232" y="1142990"/>
            <a:ext cx="6286544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写出下列词语的近义词。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愉快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严肃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　感激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00430" y="1785932"/>
            <a:ext cx="11430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微小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3636" y="1785932"/>
            <a:ext cx="1143008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高兴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868" y="2428874"/>
            <a:ext cx="1143008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严峻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43636" y="2428874"/>
            <a:ext cx="1143008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感谢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1360</Words>
  <Application>WPS 演示</Application>
  <PresentationFormat>全屏显示(16:9)</PresentationFormat>
  <Paragraphs>112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妄.</cp:lastModifiedBy>
  <cp:revision>137</cp:revision>
  <dcterms:created xsi:type="dcterms:W3CDTF">2018-12-06T02:32:00Z</dcterms:created>
  <dcterms:modified xsi:type="dcterms:W3CDTF">2021-07-28T01:34:52Z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20C7A825428443F085D365CEA51354C3</vt:lpwstr>
  </property>
  <property fmtid="{D5CDD505-2E9C-101B-9397-08002B2CF9AE}" pid="3" name="KSOProductBuildVer">
    <vt:lpwstr>2052-11.1.0.10667</vt:lpwstr>
  </property>
</Properties>
</file>