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79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7000"/>
          </a:blip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838200" y="1711960"/>
            <a:ext cx="10515600" cy="370205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第二十五课   </a:t>
            </a:r>
            <a:b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</a:br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少年闰土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彩云简体" panose="03000509000000000000" charset="-122"/>
              <a:ea typeface="方正彩云简体" panose="03000509000000000000" charset="-122"/>
              <a:cs typeface="方正彩云简体" panose="03000509000000000000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94296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8943340" y="500126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443230"/>
            <a:ext cx="2028190" cy="455803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080" y="715010"/>
            <a:ext cx="10967720" cy="546227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1、用自己的语言描述一下这幅画面。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、轻声读课文第1自然段,看看作者的描述和同学们刚才的描述有什么不同。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景色描写烘托气氛、动词的恰当使用使画面动了起来。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解疑释惑,升华认识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1875"/>
            <a:ext cx="10515600" cy="514540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1、那闰土的心中仅仅只有这四件稀奇事吗?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“啊!闰土的心里有无穷无尽的希奇的事,都是我往常的朋友所不知道的。”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1035"/>
            <a:ext cx="10515600" cy="551624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2、大家想象一下,他那无穷无尽的稀奇事还会有哪些呢?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他就是这样一个机智勇敢、聪明能干、见多识广的农村少年。你用什么样的感情读好这句话?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8280" y="454025"/>
            <a:ext cx="10296525" cy="5949315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“啊!闰土的心里有无穷无尽的希奇的事,都是我往常的朋友所不知道的。”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如果是“高兴”,该怎么读?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如果是“佩服”,该怎么读?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如果是“羡慕”,该怎么读?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如果是“惊奇”,该怎么读?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如果是“自叹不如”,该怎么读?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9620" y="415925"/>
            <a:ext cx="10022840" cy="576135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3、为什么“我”会有如此复杂的感情?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他们都和我一样,只看见院子里高墙上的四角的天空。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闰土在(看瓜刺猹)时,他们都和我一样只看见院子里高墙上的四角的天空,不知道(猹是一件什么东西,不知道西瓜有这样危险的经历)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观看插图,想象表演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29260"/>
            <a:ext cx="10515600" cy="574802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同桌分角色想象表演：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    闰土为我打开了一扇窗,让我看见一个多姿多彩的世界。我多么想再和他相处几天,再听听那些新鲜有趣的事儿呀,可惜我们却要分手了。读一读17自然段。他们会怎样话别呢?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6430" y="539750"/>
            <a:ext cx="10707370" cy="563753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可惜正月过去了，闰土须回家里去，我急得大哭，他也躲到厨房里，哭着不肯出门，但终于被他父亲带走了。他后来还托他的父亲带给我一包贝壳和几支很好看的鸟毛，我也曾送他一两次东西，但从此没有再见面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课内积累,课外拓展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复习旧课,导入新课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850" y="920750"/>
            <a:ext cx="10515600" cy="5256530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1、有感情地朗读课文,抄写描写闰土外貌和动作的句子。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2、“我”和闰土一别就是三十年。三十年后,“我”和闰土再次相遇,闰土的一句“老爷”让“我”大吃一惊。请同学们课下阅读鲁迅的小说《故乡》,然后交流读后的感想。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7777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谢谢观看</a:t>
            </a:r>
            <a:endParaRPr lang="zh-CN" altLang="en-US" sz="6600"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4" name="图片 3" descr="结尾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" y="490918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010" y="990600"/>
            <a:ext cx="10515600" cy="518668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写人还可以从哪些方面去写呢?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从语言、动作、神态等方面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这篇课文还描写了闰土的哪些方面?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4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请细细地品味6—16自然段,边读边想闰土向我们讲述了几件事?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再识闰土,探究深读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98830"/>
            <a:ext cx="10515600" cy="537845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闰土向我们讲述了几件事?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雪地捕鸟、夏日拾贝、看瓜刺猹、潮汛看鱼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59180"/>
            <a:ext cx="10515600" cy="5118100"/>
          </a:xfrm>
        </p:spPr>
        <p:txBody>
          <a:bodyPr>
            <a:normAutofit lnSpcReduction="1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通过刚才的朗读,你觉得闰土是个怎样的少年?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聪明、能干、勇敢、见多识广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想象画面,指导背诵</a:t>
            </a:r>
            <a:endParaRPr lang="zh-CN" altLang="en-US" sz="6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21030" y="577215"/>
            <a:ext cx="10735310" cy="57029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</Words>
  <Application>WPS 演示</Application>
  <PresentationFormat>宽屏</PresentationFormat>
  <Paragraphs>63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方正彩云简体</vt:lpstr>
      <vt:lpstr>微软雅黑</vt:lpstr>
      <vt:lpstr>楷体</vt:lpstr>
      <vt:lpstr>Arial Unicode MS</vt:lpstr>
      <vt:lpstr>Franklin Gothic Medium</vt:lpstr>
      <vt:lpstr>Calibri</vt:lpstr>
      <vt:lpstr>方正行楷简体</vt:lpstr>
      <vt:lpstr>Office 主题</vt:lpstr>
      <vt:lpstr>第二十四课    少年闰土</vt:lpstr>
      <vt:lpstr>复习旧课,导入新课</vt:lpstr>
      <vt:lpstr>PowerPoint 演示文稿</vt:lpstr>
      <vt:lpstr>PowerPoint 演示文稿</vt:lpstr>
      <vt:lpstr>再识闰土,探究深读</vt:lpstr>
      <vt:lpstr>PowerPoint 演示文稿</vt:lpstr>
      <vt:lpstr>PowerPoint 演示文稿</vt:lpstr>
      <vt:lpstr>想象画面,指导背诵</vt:lpstr>
      <vt:lpstr>PowerPoint 演示文稿</vt:lpstr>
      <vt:lpstr>PowerPoint 演示文稿</vt:lpstr>
      <vt:lpstr>解疑释惑,升华认识</vt:lpstr>
      <vt:lpstr>PowerPoint 演示文稿</vt:lpstr>
      <vt:lpstr>PowerPoint 演示文稿</vt:lpstr>
      <vt:lpstr>PowerPoint 演示文稿</vt:lpstr>
      <vt:lpstr>PowerPoint 演示文稿</vt:lpstr>
      <vt:lpstr>观看插图,想象表演</vt:lpstr>
      <vt:lpstr>PowerPoint 演示文稿</vt:lpstr>
      <vt:lpstr>PowerPoint 演示文稿</vt:lpstr>
      <vt:lpstr>课内积累,课外拓展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125</cp:revision>
  <dcterms:created xsi:type="dcterms:W3CDTF">2017-08-03T09:01:00Z</dcterms:created>
  <dcterms:modified xsi:type="dcterms:W3CDTF">2021-08-02T15:39:21Z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