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88" r:id="rId10"/>
    <p:sldId id="289" r:id="rId11"/>
    <p:sldId id="290" r:id="rId12"/>
    <p:sldId id="265" r:id="rId13"/>
    <p:sldId id="285" r:id="rId14"/>
    <p:sldId id="286" r:id="rId15"/>
    <p:sldId id="278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1000114"/>
            <a:ext cx="628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按课文内容填空。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1857370"/>
            <a:ext cx="56436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水天相接　微波粼粼　雪亮　恬静　波涛汹涌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214296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857238"/>
            <a:ext cx="65722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”画出描写现实场景的内容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wavyHeavy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”画出联想的内容。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2500312"/>
            <a:ext cx="69294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现实场景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皮鞋匠看看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大大的眼睛。”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的内容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他好像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涌过来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85998"/>
            <a:ext cx="2229867" cy="164306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834238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选文中皮鞋匠的联想描绘了三幅画面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它们是①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通过皮鞋匠联想的内容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我们可以感受到琴声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贝多芬技艺的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897" y="1456047"/>
            <a:ext cx="1643073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大海平静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964" y="1460492"/>
            <a:ext cx="2143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月亮升起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7541" y="1511292"/>
            <a:ext cx="214314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风浪汹涌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86" y="2714626"/>
            <a:ext cx="214314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悠扬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6248" y="2719893"/>
            <a:ext cx="214314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3673992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364630" y="915566"/>
            <a:ext cx="24688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23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月光曲</a:t>
            </a:r>
            <a:endParaRPr lang="en-US" altLang="zh-CN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00166" y="1357304"/>
            <a:ext cx="7643834" cy="19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chún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qín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táo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zuì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9046"/>
            <a:ext cx="1785918" cy="19232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596" y="428610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150018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谱写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74" y="1428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612" y="207168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蜡烛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6512" y="207168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纯熟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00364" y="278606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琴键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29322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85918" y="1357304"/>
            <a:ext cx="557216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断断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波涛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8573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二、四字词语填空。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1500180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续   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2071684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粼   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6050" y="2714626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汹   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9046"/>
            <a:ext cx="1785918" cy="1923295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28860" y="1142990"/>
            <a:ext cx="63579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霎时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恬静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陶醉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三、写出下列词语的近义词。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1142990"/>
            <a:ext cx="10715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刹那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4810" y="19056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4810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6248" y="321469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57356" y="1285866"/>
            <a:ext cx="63579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máng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碌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果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jiàn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康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四、填同音字组词语。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1428742"/>
            <a:ext cx="3799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陌　     墨　     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2071684"/>
            <a:ext cx="36182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盲     　忙　    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00430" y="2643188"/>
            <a:ext cx="3256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键　   健    　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4200" y="3436014"/>
            <a:ext cx="34080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录　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路   　陆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2" grpId="0"/>
      <p:bldP spid="13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00166" y="1214428"/>
            <a:ext cx="7643834" cy="258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入场券　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石子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帆船　　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话语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微云　　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歌曲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柳树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9046"/>
            <a:ext cx="1785918" cy="19232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596" y="428610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五、在括号里填写合适的量词。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40708" y="20002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57752" y="192880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14546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29190" y="25717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0708" y="32861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6" grpId="0"/>
      <p:bldP spid="17" grpId="0"/>
      <p:bldP spid="18" grpId="0"/>
      <p:bldP spid="1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06" y="714362"/>
            <a:ext cx="8786842" cy="4159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贝多芬弹起盲姑娘刚才弹的那首曲子。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月光照进窗子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茅屋里显得格外清幽。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改为比喻句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贝多芬说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我是来弹一首曲子给这位姑娘听的。”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改为转述句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21429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六、按要求完成句子。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1428742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贝多芬弹起曲子。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92664" y="2643188"/>
            <a:ext cx="46939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月光照进窗子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茅屋仿佛仙境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显得格外清幽。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85918" y="4191670"/>
            <a:ext cx="7579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贝多芬说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他是来弹一首曲子给这位姑娘听的。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831135"/>
            <a:ext cx="9144000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皮鞋匠静静地听着。他好像面对着大海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月亮正从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的地方升起来。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的海面上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霎时间洒满了银光。月亮越升越高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穿过一缕一缕轻纱似的微云。忽然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海面上刮起了大风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卷起了巨浪。被月光照得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的浪花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一个连一个朝着岸边涌过来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皮鞋匠看看妹妹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月光正照在她那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的脸上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照着她睁得大大的眼睛。她仿佛也看到了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看到了她从来没有看到过的景象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月光照耀下的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的大海。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1129</Words>
  <Application>WPS 演示</Application>
  <PresentationFormat>全屏显示(16:9)</PresentationFormat>
  <Paragraphs>159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129</cp:revision>
  <dcterms:created xsi:type="dcterms:W3CDTF">2018-12-06T02:32:00Z</dcterms:created>
  <dcterms:modified xsi:type="dcterms:W3CDTF">2021-07-28T01:19:22Z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3580B3D758BC4ED5A025F8AEB92695EC</vt:lpwstr>
  </property>
  <property fmtid="{D5CDD505-2E9C-101B-9397-08002B2CF9AE}" pid="3" name="KSOProductBuildVer">
    <vt:lpwstr>2052-11.1.0.10667</vt:lpwstr>
  </property>
</Properties>
</file>