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60" r:id="rId9"/>
    <p:sldId id="276" r:id="rId10"/>
    <p:sldId id="265" r:id="rId11"/>
    <p:sldId id="285" r:id="rId12"/>
    <p:sldId id="286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4" d="100"/>
          <a:sy n="54" d="100"/>
        </p:scale>
        <p:origin x="-186" y="-9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816735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1915" y="915566"/>
            <a:ext cx="2011680" cy="645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582929" cy="577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20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青山不老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142990"/>
            <a:ext cx="7572428" cy="1941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shāo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zhōu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ɡuī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ɡōnɡ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506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3174" y="121442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29256" y="12858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5984" y="1928808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37685" y="19288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恭敬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57356" y="257175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14942" y="257175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资助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11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357422" y="1000114"/>
            <a:ext cx="4714908" cy="389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肆虐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nüè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nuè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铁锹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qiāo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盘踞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jū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享福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xiánɡ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xiǎnɡ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拐杖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ɡuǎi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ɡuài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领悟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3188"/>
            <a:ext cx="2069399" cy="2228583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二、用“√”选择正确读音。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6116" y="12858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8992" y="200024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9058" y="264318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4876" y="321469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57554" y="392907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86050" y="1500180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2786050" y="2084814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2786050" y="2727756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2428860" y="3357568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8" name="TextBox 17"/>
          <p:cNvSpPr txBox="1"/>
          <p:nvPr/>
        </p:nvSpPr>
        <p:spPr>
          <a:xfrm>
            <a:off x="2500298" y="4013640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9" name="TextBox 18"/>
          <p:cNvSpPr txBox="1"/>
          <p:nvPr/>
        </p:nvSpPr>
        <p:spPr>
          <a:xfrm>
            <a:off x="2786050" y="4643452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20" name="TextBox 19"/>
          <p:cNvSpPr txBox="1"/>
          <p:nvPr/>
        </p:nvSpPr>
        <p:spPr>
          <a:xfrm>
            <a:off x="4143372" y="457201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  <p:bldP spid="17" grpId="0"/>
      <p:bldP spid="13" grpId="0"/>
      <p:bldP spid="14" grpId="0"/>
      <p:bldP spid="15" grpId="0"/>
      <p:bldP spid="16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403963" y="1059168"/>
            <a:ext cx="742952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我知道这条山沟所处的大环境。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老人植树。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扩写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至少扩两处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   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998"/>
            <a:ext cx="1644443" cy="22625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三、按要求写句子。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00007" y="1851971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我知道环境。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44630" y="3219452"/>
            <a:ext cx="70375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一位年迈的老人在荒山上夜以继日地植树。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71538" y="928676"/>
            <a:ext cx="74295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凶猛　凶恶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他面对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的敌人毫无惧色。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这场台风来势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要做好防灾准备。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勇敢　果敢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地与歹徒搏斗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最后腹部受了重伤。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他的临场指挥还不够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4282" y="285734"/>
            <a:ext cx="607223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四、选择恰当的词语填空。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3174" y="1643056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凶恶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43306" y="2334282"/>
            <a:ext cx="142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凶猛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28794" y="3643320"/>
            <a:ext cx="142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4876" y="4263108"/>
            <a:ext cx="142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9" grpId="0"/>
      <p:bldP spid="11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4929222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928676"/>
            <a:ext cx="8786842" cy="4175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他敲着旱烟锅不紧不慢地说着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村干部在旁边恭敬地补充着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十五年啊</a:t>
            </a:r>
            <a:r>
              <a:rPr lang="en-US" altLang="zh-CN" sz="2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绿化了八条沟</a:t>
            </a:r>
            <a:r>
              <a:rPr lang="en-US" altLang="zh-CN" sz="2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造了七条防风林带</a:t>
            </a:r>
            <a:r>
              <a:rPr lang="en-US" altLang="zh-CN" sz="2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三千七百亩林网</a:t>
            </a:r>
            <a:r>
              <a:rPr lang="en-US" altLang="zh-CN" sz="2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这是多么了不起的奇迹。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去年冬天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他用林业收入资助每户村民买了一台电视机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他还有宏伟设想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还要栽树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直到自己爬不起来为止。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在屋里说完话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老人陪我们到沟里去看树。杨树、柳树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如臂如股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劲挺在山洼山腰。看不见它们的根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山洪涌下的泥埋住了树的下半截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树却勇敢地顶住了它的凶猛。这山已失去了原来的坡形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依着一层层的树形成一层层的梯。老人说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这树下的淤泥有两米厚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都是好土啊。”是的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保住了这黄土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我们才有这绿树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有了这绿树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我们才守住了这片土。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8197" y="2214560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485778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0232" y="785800"/>
            <a:ext cx="714376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用“√”在括号里选择正确的字。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埋住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mái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mán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淤泥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yū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文中画线句子用了一连串的数字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是为了说明：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8926" y="1643056"/>
            <a:ext cx="7858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28926" y="2285998"/>
            <a:ext cx="9286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488" y="3357568"/>
            <a:ext cx="56436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这位八十一岁的老人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在年迈之时创造的奇迹。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3108" y="1928808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2143108" y="2571750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71420"/>
            <a:ext cx="885828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785800"/>
            <a:ext cx="814390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”画出文中的一个比喻句。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从这两段文字中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你可以看出这位老人是一个怎样的人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1500180"/>
            <a:ext cx="68580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杨树、柳树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如臂如股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劲挺在山洼山腰。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2976" y="3286130"/>
            <a:ext cx="58579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无私、有爱心、坚强、珍爱自然。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1025</Words>
  <Application>WPS 演示</Application>
  <PresentationFormat>全屏显示(16:9)</PresentationFormat>
  <Paragraphs>140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139</cp:revision>
  <dcterms:created xsi:type="dcterms:W3CDTF">2018-12-06T02:32:00Z</dcterms:created>
  <dcterms:modified xsi:type="dcterms:W3CDTF">2021-07-28T01:08:30Z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5A61405386014370881D13B230AE909D</vt:lpwstr>
  </property>
  <property fmtid="{D5CDD505-2E9C-101B-9397-08002B2CF9AE}" pid="3" name="KSOProductBuildVer">
    <vt:lpwstr>2052-11.1.0.10667</vt:lpwstr>
  </property>
</Properties>
</file>