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77" r:id="rId11"/>
    <p:sldId id="265" r:id="rId12"/>
    <p:sldId id="284" r:id="rId13"/>
    <p:sldId id="285" r:id="rId14"/>
    <p:sldId id="286" r:id="rId15"/>
    <p:sldId id="278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1643056"/>
            <a:ext cx="628654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”的句子中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绿毯”指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白色的大花”指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作者在写景物的同时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不忘写自己的感受。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”把体现作者感受的句子画出来。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1500180"/>
            <a:ext cx="8215370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的天比别处的更可爱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空气是那么清鲜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天空是那么明朗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使我总想高歌一曲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表示我满心的愉快。这种境界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既使人惊叹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又叫人舒服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既愿久立四望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又想坐下低吟一首奇丽的小诗。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192" y="1071552"/>
            <a:ext cx="828680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用两个四字词语概括草原美景的特点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这篇课文为我们展现了草原的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美。 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985" y="1677670"/>
            <a:ext cx="4792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一碧千里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翠色欲流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草原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蒙古人从小就在草原上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因此都很强壮。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节日里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草原上的人们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大家见了面毫不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也不会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6578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襟飘带舞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35718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拘束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80099" y="1380458"/>
            <a:ext cx="55721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羞涩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二、写出下面词语的近义词和反义词。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523334"/>
            <a:ext cx="2533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喧闹     安静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4545" y="2166276"/>
            <a:ext cx="2533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     难受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786064"/>
            <a:ext cx="2533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     大方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4545" y="3429006"/>
            <a:ext cx="2533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晴朗     阴暗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183367"/>
            <a:ext cx="607223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翠绿的颜色好像要流下来一样。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用线条画出轮廓。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三、根据意思写词语。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1928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翠色欲流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勾勒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71736" y="1214428"/>
            <a:ext cx="607223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的草原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的绿毯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的线条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的衣裳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四、把词语补充完整。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603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603" y="2000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1603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1603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00232" y="928676"/>
            <a:ext cx="71437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静寂　安静　平静　宁静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一丝风也没有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湖面很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的草原热闹起来。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雪后的夜晚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山村显得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而祥和。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主持人站到了话筒前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会场立刻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357172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16913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9322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768" y="36433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这次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我看到了草原。那里的天比别处的更可爱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空气是那么清鲜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天空是那么明朗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使我总想高歌一曲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表示我满心的愉快。在天底下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一碧千里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而并不茫茫。四面都有小丘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平地是绿的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小丘也是绿的。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羊群一会儿上了小丘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一会儿又下来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走在哪里都像给无边的绿毯绣上了白色的大花。</a:t>
            </a:r>
            <a:endParaRPr lang="zh-CN" altLang="en-US" sz="28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071552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那些小丘的线条是那么柔美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就像只用绿色渲染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不用墨线勾勒的中国画那样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到处翠色欲流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轻轻流入云际。这种境界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既使人惊叹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又叫人舒服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既愿久立四望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又想坐下低吟一首奇丽的小诗。在这境界里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连骏马和大牛有时候都静立不动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好像在回味草原的无限乐趣。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>全屏显示(16:9)</PresentationFormat>
  <Paragraphs>132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69</cp:revision>
  <dcterms:created xsi:type="dcterms:W3CDTF">2018-12-06T02:32:00Z</dcterms:created>
  <dcterms:modified xsi:type="dcterms:W3CDTF">2021-07-27T02:19:46Z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618ACF6FE2B241379C6A1CF4A8CEC809</vt:lpwstr>
  </property>
  <property fmtid="{D5CDD505-2E9C-101B-9397-08002B2CF9AE}" pid="3" name="KSOProductBuildVer">
    <vt:lpwstr>2052-11.1.0.10667</vt:lpwstr>
  </property>
</Properties>
</file>