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76" r:id="rId10"/>
    <p:sldId id="265" r:id="rId11"/>
    <p:sldId id="285" r:id="rId12"/>
    <p:sldId id="286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234" y="-84"/>
      </p:cViewPr>
      <p:guideLst>
        <p:guide orient="horz" pos="1660"/>
        <p:guide pos="2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74529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1915" y="915566"/>
            <a:ext cx="20116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十五课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15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金色的鱼钩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9046"/>
            <a:ext cx="1785918" cy="19232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01750" y="298450"/>
            <a:ext cx="785177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一、给加点字选择正确读音,用“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”标出。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1.最近学校宿(sù　xiǔ)舍整修,我必须到同学家借住几宿(sù　xiǔ)了。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2.我这两天咽(yān　yàn)喉疼得连水都难以下咽(yān　yàn)。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70651" y="2614409"/>
            <a:ext cx="428628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                                     </a:t>
            </a:r>
            <a:endParaRPr lang="en-US" altLang="zh-CN" sz="1400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2886075" y="1882775"/>
            <a:ext cx="232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02650" y="1882775"/>
            <a:ext cx="314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86075" y="3538855"/>
            <a:ext cx="292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94270" y="3538855"/>
            <a:ext cx="242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17875" y="1955165"/>
            <a:ext cx="440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√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52015" y="2592705"/>
            <a:ext cx="446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√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05480" y="3732530"/>
            <a:ext cx="616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√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46530" y="4125595"/>
            <a:ext cx="43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√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31595" y="699770"/>
            <a:ext cx="747522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二、把词语补充完整,并根据意思选填词语。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　　)(　　)一息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fontAlgn="auto">
              <a:lnSpc>
                <a:spcPct val="10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喜(　　)望(　　)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fontAlgn="auto">
              <a:lnSpc>
                <a:spcPct val="10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三(　　)两(　　)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fontAlgn="auto">
              <a:lnSpc>
                <a:spcPct val="10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目(　　)转(　　)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fontAlgn="auto">
              <a:lnSpc>
                <a:spcPct val="10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　　)(　　)痛哭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fontAlgn="auto">
              <a:lnSpc>
                <a:spcPct val="10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昏(　　)不(　　)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fontAlgn="auto">
              <a:lnSpc>
                <a:spcPct val="10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热气(　　)(　　)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fontAlgn="auto">
              <a:lnSpc>
                <a:spcPct val="10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两鬓(　　)(　　)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4800" y="1194435"/>
            <a:ext cx="2731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奄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奄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0245" y="1564005"/>
            <a:ext cx="1689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外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00245" y="1924050"/>
            <a:ext cx="18897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言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语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33265" y="2284095"/>
            <a:ext cx="2257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睛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17340" y="2635885"/>
            <a:ext cx="14058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失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声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33265" y="3003550"/>
            <a:ext cx="1969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迷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醒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39005" y="3378835"/>
            <a:ext cx="1579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腾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腾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33925" y="3705860"/>
            <a:ext cx="1584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斑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71604" y="2714626"/>
            <a:ext cx="1081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9525" y="483870"/>
            <a:ext cx="772033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二、把词语补充完整,并根据意思选填词语。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1.形容气息微弱。指生命垂危。(　　　　)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2.不转眼珠地(看),形容注意力集中。(　　　　)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3.遇到出乎意料的喜事而特别高兴。(　　　　)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0470" y="1780540"/>
            <a:ext cx="2099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奄奄一息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93255" y="2670810"/>
            <a:ext cx="188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目不转睛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93255" y="3420110"/>
            <a:ext cx="1683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喜出望外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8198"/>
            <a:ext cx="1714480" cy="23589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00785" y="409575"/>
            <a:ext cx="7547610" cy="4184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三、选词填空。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衰弱　微弱　虚弱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1.老班长用(　　　　)的声音说:“我……我不行啦。”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2.老班长的身体非常(　　　　),却舍不得吃一口鱼。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3.老奶奶神经(　　　　),经常睡不好觉。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02635" y="1401445"/>
            <a:ext cx="1291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微弱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09795" y="2713990"/>
            <a:ext cx="1600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虚弱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56330" y="3955415"/>
            <a:ext cx="1289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衰弱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785800"/>
            <a:ext cx="914400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  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5915" y="290195"/>
            <a:ext cx="8268970" cy="4184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b="1"/>
          </a:p>
          <a:p>
            <a:r>
              <a:rPr lang="zh-CN" altLang="en-US"/>
              <a:t>　</a:t>
            </a:r>
            <a:endParaRPr lang="zh-CN" altLang="en-US"/>
          </a:p>
          <a:p>
            <a:r>
              <a:rPr lang="zh-CN" altLang="en-US"/>
              <a:t> </a:t>
            </a:r>
            <a:r>
              <a:rPr lang="en-US" altLang="zh-CN"/>
              <a:t>   </a:t>
            </a:r>
            <a:r>
              <a:rPr lang="zh-CN" altLang="en-US"/>
              <a:t>　</a:t>
            </a:r>
            <a:r>
              <a:rPr lang="zh-CN" altLang="en-US" sz="2000"/>
              <a:t>第二天,老班长端来的鱼汤特别少,每个搪瓷碗里只有小半条猫鱼,上面漂着一丁点儿野菜。他笑着说:“吃吧,就是少了点儿。唉!一条好大的鱼已经上了钩,又跑啦!”</a:t>
            </a:r>
            <a:endParaRPr lang="zh-CN" altLang="en-US" sz="2000"/>
          </a:p>
          <a:p>
            <a:r>
              <a:rPr lang="zh-CN" altLang="en-US" sz="2000"/>
              <a:t>　　我端起搪瓷碗,觉得这个碗有千斤重,怎么也送不到嘴边。两个小同志不知道为什么,也端着碗不往嘴边送。老班长看到这情况,收敛了笑容,眉头拧成了疙瘩。他说:“怎么了,吃不下?要是不吃,咱们就走不出这草地。同志们,为了革命,你们必须吃下去。小梁,你不要太脆弱!”最后这句话是严厉的,意思只有我知道。</a:t>
            </a:r>
            <a:endParaRPr lang="zh-CN" altLang="en-US" sz="2000"/>
          </a:p>
          <a:p>
            <a:r>
              <a:rPr lang="zh-CN" altLang="en-US" sz="2000"/>
              <a:t>　　我把碗端到嘴边,泪珠大颗大颗地落在热气腾腾的鱼汤里。我悄悄背转身,擦擦眼睛,大口大口地咽着鱼汤。老班长看着我们吃完,脸上的皱纹舒展开了,嘴边露出了一丝笑意。可是我的心里好像塞了铅块似的,沉重极了。</a:t>
            </a:r>
            <a:endParaRPr lang="zh-CN" altLang="en-US" sz="200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6915" y="213995"/>
            <a:ext cx="4699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四、课内阅读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回答问题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7800" y="915670"/>
            <a:ext cx="755205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1.从选文中找出与下列词语意思相近的词语。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明白——(　　　)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严肃——(　　　)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2.“眉头拧成了疙瘩”反映了老班长怎样的心情? 	(　　)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A.反映了老班长对小战士的同情和理解。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B.反映了老班长内心的忧虑,担心小战士因难过而不肯喝鱼汤。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C.反映了老班长对小战士的不满和责怪。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55875" y="1420495"/>
            <a:ext cx="848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知道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7630" y="1852295"/>
            <a:ext cx="1090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严厉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63520" y="2643505"/>
            <a:ext cx="532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四、课内阅读，回答问题。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85998"/>
            <a:ext cx="2229867" cy="16430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75740" y="934085"/>
            <a:ext cx="7150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3.当看到老班长嘴边露出了一丝笑意时,“我”的心里为什么沉重极了?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11095" y="2147570"/>
            <a:ext cx="640969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老班长故意装成轻松的样子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宽慰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喝鱼汤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他不仅照顾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的身体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还时刻安慰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把我们 照顾得无微不至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而他自己却忍饥挨饿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因此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的心里沉重极了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1166</Words>
  <Application>WPS 演示</Application>
  <PresentationFormat>全屏显示(16:9)</PresentationFormat>
  <Paragraphs>138</Paragraphs>
  <Slides>10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华文细黑</vt:lpstr>
      <vt:lpstr>仿宋</vt:lpstr>
      <vt:lpstr>黑体</vt:lpstr>
      <vt:lpstr>隶书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97</cp:revision>
  <dcterms:created xsi:type="dcterms:W3CDTF">2018-12-06T02:32:00Z</dcterms:created>
  <dcterms:modified xsi:type="dcterms:W3CDTF">2021-08-10T03:19:32Z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473D06C85AC64975B4C7A74FB46E7743</vt:lpwstr>
  </property>
  <property fmtid="{D5CDD505-2E9C-101B-9397-08002B2CF9AE}" pid="3" name="KSOProductBuildVer">
    <vt:lpwstr>2052-11.1.0.9098</vt:lpwstr>
  </property>
</Properties>
</file>