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83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838200" y="2317115"/>
            <a:ext cx="10515600" cy="1633855"/>
          </a:xfrm>
        </p:spPr>
        <p:txBody>
          <a:bodyPr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第十四课   穷人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90169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8234680" y="409892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" y="455930"/>
            <a:ext cx="2138680" cy="480631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65030" y="3175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8385"/>
            <a:ext cx="10515600" cy="512889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</a:rPr>
              <a:t>这个细节，使我们很自然地想到西蒙在生命的最后一刻，最放心不下的是什么？那情景你能想象到吗？</a:t>
            </a:r>
            <a:endParaRPr lang="zh-CN" altLang="en-US" sz="5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amond/>
      </p:transition>
    </mc:Choice>
    <mc:Fallback>
      <p:transition>
        <p:diamond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86050"/>
            <a:ext cx="10515600" cy="957580"/>
          </a:xfrm>
        </p:spPr>
        <p:txBody>
          <a:bodyPr/>
          <a:p>
            <a:pPr algn="ctr"/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品读课文，体会桑娜品质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66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桑娜看到西蒙死了，怎样做的？怎样想的？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735" y="1021080"/>
            <a:ext cx="11607165" cy="521081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桑娜用头巾裹住睡着的孩子，把他们抱回家里。她的心跳得很厉害，自己也不知道为什么要这样做，但是觉得非这样做不可。她把这两个熟睡的孩子放在床上，让他们同自己的孩子睡在一起，又连忙把帐子拉好。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plit orient="vert" dir="in"/>
      </p:transition>
    </mc:Choice>
    <mc:Fallback>
      <p:transition>
        <p:split orient="vert" dir="in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095" y="748030"/>
            <a:ext cx="11579225" cy="5429250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①这三句话写了抱回西蒙孩子时的动作和心理。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②行动很干脆：“裹”“抱”“放”“拉”这一系列动作做得那么自然那么利落，可见她完完全全把西蒙的孩子当成了自己的孩子，多么善良啊！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100" y="987425"/>
            <a:ext cx="11539220" cy="529844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想法很简单：家里一下子多两个人，本应该想些什么：从此多了两个孩子，日子更难过；多了两个孩子，自己的孩子会更苦；多了两个孩子，丈夫会更苦；多了两个孩子，自己会更苦……但是，“不知道……”，说明她当时什么也没想，什么也来不及想，救助苦难不需要任何理由！而“觉得……”说明她懂得救助苦难天经地义！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amond/>
      </p:transition>
    </mc:Choice>
    <mc:Fallback>
      <p:transition>
        <p:diamond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762000"/>
            <a:ext cx="11647170" cy="533336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从“桑娜脸色苍白，神情激动。”一直到“‘你瞧，他们在这里啦。’桑娜拉开了帐子。” 整个这段文字描写“忐忑不安”的心路历程：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①怜惜丈夫，深深自责：他终日劳累，自己不能为他多多分忧，反而擅自作主抱回两个孤儿来增加他的负担；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25" y="870585"/>
            <a:ext cx="11592560" cy="530669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②为了孤儿，甘受责罚：人有良心，谁也不可能眼巴巴望着幼小的孤儿见死不救！拿定主意接受丈夫惩罚。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③不谋而合，无比欣慰：一边倾吐对丈夫的关切和牵挂，一边又嗫嗫嚅嚅透露西蒙死去的不幸，试探丈夫的态度，发现丈夫与自己息息相通，终于一块石头落地。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2705735"/>
            <a:ext cx="10515600" cy="998855"/>
          </a:xfrm>
        </p:spPr>
        <p:txBody>
          <a:bodyPr/>
          <a:p>
            <a:pPr algn="ctr"/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全文整合，总体认识穷人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</a:rPr>
              <a:t>托尔斯泰的笔下，桑娜是个最值得称颂的穷人，除了善良，桑娜还有什么特点？</a:t>
            </a:r>
            <a:endParaRPr lang="zh-CN" altLang="en-US" sz="5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7575" y="568960"/>
            <a:ext cx="5048885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500" b="1">
                <a:latin typeface="微软雅黑" panose="020B0503020204020204" charset="-122"/>
                <a:ea typeface="微软雅黑" panose="020B0503020204020204" charset="-122"/>
              </a:rPr>
              <a:t>完整认识桑娜</a:t>
            </a:r>
            <a:endParaRPr lang="zh-CN" altLang="en-US" sz="4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trips dir="ru"/>
      </p:transition>
    </mc:Choice>
    <mc:Fallback>
      <p:transition>
        <p:strips dir="r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2747010"/>
            <a:ext cx="10515600" cy="916940"/>
          </a:xfrm>
        </p:spPr>
        <p:txBody>
          <a:bodyPr/>
          <a:p>
            <a:pPr algn="ctr">
              <a:lnSpc>
                <a:spcPct val="90000"/>
              </a:lnSpc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生字生词认读复习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0220" y="966470"/>
            <a:ext cx="11210925" cy="538797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①桑娜还是个吃苦耐劳的人：“这间渔家的小屋里却温暖而舒适。地扫得干干净净，炉子里的火还没有熄，食具在搁板上闪闪发亮。”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②桑娜还是个贤惠温柔的人：“‘我？’桑娜脸色发白，说，‘我嘛……缝缝补补……风吼得这么凶，真叫人害怕。我可替你担心呢！’”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6555"/>
            <a:ext cx="10515600" cy="1325563"/>
          </a:xfrm>
        </p:spPr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全面认识穷人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06625"/>
            <a:ext cx="10515600" cy="3970655"/>
          </a:xfrm>
        </p:spPr>
        <p:txBody>
          <a:bodyPr>
            <a:norm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</a:rPr>
              <a:t>那么，其他穷人呢？他们都给你们留下了怎样的印象？</a:t>
            </a:r>
            <a:endParaRPr lang="zh-CN" altLang="en-US" sz="5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455" y="993140"/>
            <a:ext cx="11400790" cy="518414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3300">
                <a:latin typeface="楷体" panose="02010609060101010101" charset="-122"/>
                <a:ea typeface="楷体" panose="02010609060101010101" charset="-122"/>
              </a:rPr>
              <a:t>①西蒙也是个善良的人，她很苦，但看得出她一直独自忍受，没有过多麻烦邻居，直至死前。</a:t>
            </a:r>
            <a:endParaRPr lang="zh-CN" altLang="en-US" sz="33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300">
                <a:latin typeface="楷体" panose="02010609060101010101" charset="-122"/>
                <a:ea typeface="楷体" panose="02010609060101010101" charset="-122"/>
              </a:rPr>
              <a:t>②西蒙还是个勤劳的人，一个寡妇拉扯两个孩子，不是勤劳，就没法养活，而她居然能够把两个儿子抚养的很好。</a:t>
            </a:r>
            <a:endParaRPr lang="zh-CN" altLang="en-US" sz="33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300">
                <a:latin typeface="楷体" panose="02010609060101010101" charset="-122"/>
                <a:ea typeface="楷体" panose="02010609060101010101" charset="-122"/>
              </a:rPr>
              <a:t>③渔夫是个勤劳的人，爱家的人，每天都出海打鱼，却从无怨言。</a:t>
            </a:r>
            <a:endParaRPr lang="zh-CN" altLang="en-US" sz="33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300">
                <a:latin typeface="楷体" panose="02010609060101010101" charset="-122"/>
                <a:ea typeface="楷体" panose="02010609060101010101" charset="-122"/>
              </a:rPr>
              <a:t>④渔夫是个善良的人，他一听说西蒙死了，身边睡着两个很小的小孩，立刻就决定要抱回他们。</a:t>
            </a:r>
            <a:endParaRPr lang="zh-CN" altLang="en-US" sz="33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6555"/>
            <a:ext cx="10515600" cy="1325563"/>
          </a:xfrm>
        </p:spPr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归结课文主题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74850"/>
            <a:ext cx="10515600" cy="420243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桑娜及他的丈夫，在女邻居西蒙死去后，毅然收养西蒙的两个遗孤的经过，表现了穷人善良、勤劳的品质。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52650"/>
            <a:ext cx="10515600" cy="1325563"/>
          </a:xfrm>
        </p:spPr>
        <p:txBody>
          <a:bodyPr/>
          <a:p>
            <a:pPr algn="ctr"/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作业设计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编排课本剧，把课文内容演一演。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续写《穷人》。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52650"/>
            <a:ext cx="10515600" cy="1788795"/>
          </a:xfrm>
        </p:spPr>
        <p:txBody>
          <a:bodyPr/>
          <a:p>
            <a:pPr algn="ctr"/>
            <a:r>
              <a:rPr lang="zh-CN" altLang="en-US" sz="8800" b="1">
                <a:latin typeface="楷体" panose="02010609060101010101" charset="-122"/>
                <a:ea typeface="楷体" panose="02010609060101010101" charset="-122"/>
              </a:rPr>
              <a:t>谢谢观看</a:t>
            </a:r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  <p:pic>
        <p:nvPicPr>
          <p:cNvPr id="6" name="图片 5" descr="结尾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995" y="490791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04495" y="1015365"/>
            <a:ext cx="11383010" cy="5227320"/>
          </a:xfrm>
        </p:spPr>
        <p:txBody>
          <a:bodyPr>
            <a:noAutofit/>
          </a:bodyPr>
          <a:p>
            <a:pPr marL="0" indent="0" algn="l">
              <a:lnSpc>
                <a:spcPct val="13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渔夫   轰鸣   沉思   风暴  抱怨   倾听   探望   照顾   敲门  困难   阴冷   脸蛋   清新   渔网  糟糕   倒霉   忧虑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湿淋淋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自作自受  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lnSpc>
                <a:spcPct val="13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汹涌澎湃   心惊肉跳  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065" y="897890"/>
            <a:ext cx="11673840" cy="527939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上节课我们跟随托尔斯泰到海边的渔家小屋里，听到了夜深人静的海上狂风的怒吼、波涛的轰鸣，而渔夫起早出海打鱼到深夜还没回来，渔夫的妻子桑娜在小屋里焦急地等待着，等待着，可是始终没见丈夫的影子。桑娜再也坐不住，提着马灯到海边，可是天太黑，什么也看不见。后来，却让桑娜看到了一幅令人揪心的画面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newsflash/>
      </p:transition>
    </mc:Choice>
    <mc:Fallback>
      <p:transition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决策 2"/>
          <p:cNvSpPr/>
          <p:nvPr/>
        </p:nvSpPr>
        <p:spPr>
          <a:xfrm>
            <a:off x="767080" y="1875790"/>
            <a:ext cx="10658475" cy="265938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2747010"/>
            <a:ext cx="10515600" cy="916940"/>
          </a:xfrm>
        </p:spPr>
        <p:txBody>
          <a:bodyPr/>
          <a:p>
            <a:pPr algn="ctr">
              <a:lnSpc>
                <a:spcPct val="90000"/>
              </a:lnSpc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引读谈话，导出西蒙场景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680" y="954405"/>
            <a:ext cx="11472545" cy="525145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海风卷着被刮断的东西，敲打着邻居小屋的门，于是，桑娜想起了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桑娜一边想一边敲敲门，可是没人答应。于是，她又想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刚刚老师与你们的交流中，你们对桑娜有什么认识？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8805" y="1191260"/>
            <a:ext cx="10995025" cy="4474845"/>
          </a:xfrm>
        </p:spPr>
        <p:txBody>
          <a:bodyPr/>
          <a:p>
            <a:pPr marL="0" indent="0">
              <a:lnSpc>
                <a:spcPct val="19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让我们跟随桑娜，走进西蒙的小屋--桑娜，还有你们，看到了怎样一幅画面？</a:t>
            </a:r>
            <a:endParaRPr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9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看了这个画面，你有什么感想？</a:t>
            </a:r>
            <a:endParaRPr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010" y="961390"/>
            <a:ext cx="11497310" cy="521589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⑴西蒙家比桑娜更穷更苦，桑娜家虽然挤，但生了炉子很温暖，可是西蒙家连炉子都没生，又潮湿又阴冷。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⑵西蒙很爱自己的孩子，那么穷那么苦，也许自己就是饿死的，可两个孩子都是“圆脸蛋”，“圆脸蛋”就是胖胖的，可见西蒙从来没让孩子饿着。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29495" y="21018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25" y="880110"/>
            <a:ext cx="11592560" cy="5297170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⑶西蒙深爱着自己的孩子，因为那么冷的天，她临死前“拿自己的衣服盖在他们身上，还用旧头巾包住他们的小脚”，让孩子“睡得又香又甜”，“呼吸均匀而平静”。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⑷西蒙死得很痛苦，一只手还想“抓住什么”，脸色绷得“冰冷发青”，可见她死前一直苦苦挣扎，不愿死去，不愿离开两个孩子。这情景实在让人揪心。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4745" y="74295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1810</Words>
  <Application>WPS 演示</Application>
  <PresentationFormat>宽屏</PresentationFormat>
  <Paragraphs>77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楷体</vt:lpstr>
      <vt:lpstr>Arial Unicode MS</vt:lpstr>
      <vt:lpstr>Franklin Gothic Medium</vt:lpstr>
      <vt:lpstr>Calibri</vt:lpstr>
      <vt:lpstr>Office 主题</vt:lpstr>
      <vt:lpstr>第十三课   穷人</vt:lpstr>
      <vt:lpstr>生字生词认读复习</vt:lpstr>
      <vt:lpstr>PowerPoint 演示文稿</vt:lpstr>
      <vt:lpstr>PowerPoint 演示文稿</vt:lpstr>
      <vt:lpstr>引读谈话，导出西蒙场景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品读课文，体会桑娜品质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全文整合，总体认识穷人</vt:lpstr>
      <vt:lpstr>PowerPoint 演示文稿</vt:lpstr>
      <vt:lpstr>PowerPoint 演示文稿</vt:lpstr>
      <vt:lpstr>全面认识穷人</vt:lpstr>
      <vt:lpstr>PowerPoint 演示文稿</vt:lpstr>
      <vt:lpstr>归结课文主题</vt:lpstr>
      <vt:lpstr>作业设计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127</cp:revision>
  <dcterms:created xsi:type="dcterms:W3CDTF">2017-08-03T09:01:00Z</dcterms:created>
  <dcterms:modified xsi:type="dcterms:W3CDTF">2021-08-02T15:36:24Z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