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1" r:id="rId4"/>
    <p:sldId id="258" r:id="rId6"/>
    <p:sldId id="259" r:id="rId7"/>
    <p:sldId id="273" r:id="rId8"/>
    <p:sldId id="260" r:id="rId9"/>
    <p:sldId id="276" r:id="rId10"/>
    <p:sldId id="265" r:id="rId11"/>
    <p:sldId id="285" r:id="rId12"/>
    <p:sldId id="286" r:id="rId13"/>
    <p:sldId id="278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54" d="100"/>
          <a:sy n="54" d="100"/>
        </p:scale>
        <p:origin x="-18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.tiff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9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.tiff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上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214296"/>
            <a:ext cx="7215238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834238"/>
            <a:ext cx="8286808" cy="1311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认真阅读文中画“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”的句子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如果把句子中加点的词语去掉可以吗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2143122"/>
            <a:ext cx="8429684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不可以。因为“至少”说明天体上存在生命所必备的条件不能少于这四条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这是最起码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也是最低的要求和标准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倘若再多一些条件就更好了。如果去掉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表达不够科学、严谨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似乎多些、少些都没有多大关系。所以“至少”一词是不能去掉的。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899592" y="915566"/>
            <a:ext cx="2011680" cy="64516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第十一课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98044" y="2014178"/>
              <a:ext cx="582929" cy="577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11</a:t>
              </a:r>
              <a:endParaRPr lang="zh-CN" alt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宇宙生命之谜</a:t>
            </a:r>
            <a:endParaRPr lang="zh-CN" altLang="en-US" sz="3200" dirty="0">
              <a:solidFill>
                <a:srgbClr val="EA6C8A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214414" y="642924"/>
            <a:ext cx="7572428" cy="3938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火星是一个非常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的星球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而且它没有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也没有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chòu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yǎng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céng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不能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紫外线。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为了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kāi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火星神秘的面纱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科学家们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jué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dìnɡ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利用宇宙飞船对火星作近距离的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guān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72132" y="78580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135730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磁场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6126" y="2126611"/>
            <a:ext cx="1428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臭氧层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24209" y="2120261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抵御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1868" y="2643188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44470" y="343599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决定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945" y="4083377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  <p:bldP spid="10" grpId="0"/>
      <p:bldP spid="11" grpId="0"/>
      <p:bldP spid="16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57356" y="1142990"/>
            <a:ext cx="7072362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阳光辐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射和云层造成的“温室效应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yīng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yìng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)”,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使得金星表面温度极高。 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火星的大气层非常稀薄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báo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这两艘飞船在火星着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zháo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zhuó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陆了。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43188"/>
            <a:ext cx="2069399" cy="2228583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5786" y="428610"/>
            <a:ext cx="73581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二、给加点的字选择正确的读音并打“√”。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150018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0" y="21199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72330" y="278606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15206" y="335756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28926" y="1643056"/>
            <a:ext cx="428628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1928794" y="2285998"/>
            <a:ext cx="428628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5357818" y="2928940"/>
            <a:ext cx="428628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5072066" y="3571882"/>
            <a:ext cx="428628" cy="428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/>
              <a:t>●</a:t>
            </a:r>
            <a:endParaRPr lang="zh-CN" altLang="en-US" sz="14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714480" y="1071552"/>
            <a:ext cx="742952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大海里的一粒谷子。形容非常渺小。	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因干枯而萎缩。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5998"/>
            <a:ext cx="1644443" cy="226256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910" y="357172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三、根据意思写词语。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28794" y="1834216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沧海一粟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0343" y="2579687"/>
            <a:ext cx="107759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枯萎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714480" y="928676"/>
            <a:ext cx="742952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地球自转一圈是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火星自转一圈是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小时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木星、土星、天王星和海王星离太阳很远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它们的表面温度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一般都低于零下一百四十摄氏度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也不可能有生命存在。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18198"/>
            <a:ext cx="1714480" cy="23589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57224" y="285734"/>
            <a:ext cx="607223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四、写出下列句子所运用的说明方法。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1571618"/>
            <a:ext cx="38576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作比较　列数字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00826" y="3643320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9292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785800"/>
            <a:ext cx="91440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</a:t>
            </a:r>
            <a:r>
              <a:rPr lang="zh-CN" altLang="en-US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哪些天体上可能有生命存在呢</a:t>
            </a:r>
            <a:r>
              <a:rPr lang="en-US" altLang="zh-CN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这个天体又必须具备什么样的条件呢</a:t>
            </a:r>
            <a:r>
              <a:rPr lang="en-US" altLang="zh-CN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人们了解了生命起源的过程之后</a:t>
            </a:r>
            <a:r>
              <a:rPr lang="en-US" altLang="zh-CN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认为至少应有这样几个条件</a:t>
            </a:r>
            <a:r>
              <a:rPr lang="en-US" altLang="zh-CN" sz="2200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一是适合生物生存的温度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一般应在零下五十摄氏度至零上一百五十摄氏度之间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二是必要的水分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生命物质诸如蛋白质、核酸的活力都和水紧密相关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没有水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也就没有生命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三是适当成分的大气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已发现少数厌氧菌能在没有氧气的条件下生存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,(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氧气和二氧化碳对于生命的存在是极为重要的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四是要有足够的光和热</a:t>
            </a:r>
            <a:r>
              <a:rPr lang="en-US" altLang="zh-CN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为生命体系提供能源。</a:t>
            </a:r>
            <a:endParaRPr lang="zh-CN" altLang="en-US" sz="2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14876" y="1643056"/>
            <a:ext cx="928694" cy="346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smtClean="0"/>
              <a:t>●   </a:t>
            </a:r>
            <a:r>
              <a:rPr lang="zh-CN" altLang="en-US" sz="1100" dirty="0" smtClean="0"/>
              <a:t>●</a:t>
            </a:r>
            <a:endParaRPr lang="zh-CN" altLang="en-US" sz="1100" dirty="0" smtClean="0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1928808"/>
            <a:ext cx="2229867" cy="1643060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285734"/>
            <a:ext cx="485778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00232" y="1000114"/>
            <a:ext cx="62865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请在文中找出下列词语的近义词。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适宜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在文中括号内填入恰当的关联词语。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6116" y="1643056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适合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2285998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50" y="3643320"/>
            <a:ext cx="18573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　 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85720" y="71420"/>
            <a:ext cx="8858280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五、阅读课文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回答问题。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785800"/>
            <a:ext cx="81439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文中画横线的句子运用了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的修辞手法。 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认真阅读上面的片段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完成填空。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天体上可能有生命存在的必要条件是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适合生物生存的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必要的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适当成分的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足够的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714362"/>
            <a:ext cx="1142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2976" y="2643188"/>
            <a:ext cx="70009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温度　      水分　           大气　　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4348" y="3286130"/>
            <a:ext cx="2000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光      热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  <p:bldP spid="7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1207</Words>
  <Application>WPS 演示</Application>
  <PresentationFormat>全屏显示(16:9)</PresentationFormat>
  <Paragraphs>127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方正少儿简体</vt:lpstr>
      <vt:lpstr>楷体</vt:lpstr>
      <vt:lpstr>微软雅黑</vt:lpstr>
      <vt:lpstr>Calibri</vt:lpstr>
      <vt:lpstr>Calibri Light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妄.</cp:lastModifiedBy>
  <cp:revision>105</cp:revision>
  <dcterms:created xsi:type="dcterms:W3CDTF">2018-12-06T02:32:00Z</dcterms:created>
  <dcterms:modified xsi:type="dcterms:W3CDTF">2021-07-27T08:08:23Z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D9CCCE379BC04514B148EC6526FCBD07</vt:lpwstr>
  </property>
  <property fmtid="{D5CDD505-2E9C-101B-9397-08002B2CF9AE}" pid="3" name="KSOProductBuildVer">
    <vt:lpwstr>2052-11.1.0.10667</vt:lpwstr>
  </property>
</Properties>
</file>