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60" r:id="rId9"/>
    <p:sldId id="276" r:id="rId10"/>
    <p:sldId id="265" r:id="rId11"/>
    <p:sldId id="285" r:id="rId12"/>
    <p:sldId id="286" r:id="rId13"/>
    <p:sldId id="278" r:id="rId14"/>
    <p:sldId id="287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7" d="100"/>
          <a:sy n="57" d="100"/>
        </p:scale>
        <p:origin x="-234" y="-84"/>
      </p:cViewPr>
      <p:guideLst>
        <p:guide orient="horz" pos="1665"/>
        <p:guide pos="2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834238"/>
            <a:ext cx="8286808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”画出文中描写老师玩竹节人的语句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再来说一说这样的老师给你留下了怎样的印象。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2141611"/>
            <a:ext cx="8143931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只见老师在他自己的办公桌上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玩着刚才收去的那竹节人。双手在抽屉里扯着线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嘴里念念有词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全神贯注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忘乎所以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一点儿也没注意到我们在偷看。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928676"/>
            <a:ext cx="80010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为什么“我”心中那小小的怨恨和沮丧化为乌有了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1928808"/>
            <a:ext cx="6786641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因为“我”发现自己的老师就像是一个玩伴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充满了童心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也那么喜欢玩竹节人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自己有一种觅得知音的喜悦感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所以之前的怨恨与沮丧自然就烟消云散了。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九</a:t>
            </a:r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9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竹节人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57356" y="928676"/>
            <a:ext cx="6929486" cy="265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dūn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着身子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瞪大眼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竹节人手上系上一根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bīnɡ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ɡùn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棒儿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就成了手握金箍棒的孙悟空。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95180"/>
            <a:ext cx="1928794" cy="20771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一、看拼音，写词语。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36318" y="1131877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488" y="171449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一无所获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92015" y="2427603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357422" y="928676"/>
            <a:ext cx="6357982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大家看了有趣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很快就能风靡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以至全校。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那立在裂缝上的竹节们就站成一个壮士模(mó　mú)样。</a:t>
            </a:r>
            <a:endParaRPr sz="2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谁知弄巧成拙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zhuō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zhuó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中看不中用。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二、给加点的字选择正确的读音并打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“√”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84820" y="127570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4351" y="329184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44615" y="3940175"/>
            <a:ext cx="9309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28794" y="1071552"/>
            <a:ext cx="721520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别出心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技高一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流星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气冲冲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乎所以　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意足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998"/>
            <a:ext cx="1644443" cy="22625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三、将下列成语补充完整。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6116" y="121442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43570" y="114299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71736" y="185737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3438" y="185737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85984" y="250031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55352" y="250031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  <p:bldP spid="10" grpId="0"/>
      <p:bldP spid="11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714480" y="928676"/>
            <a:ext cx="74295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破课桌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俨然一个叱咤风云的古战场。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用加点词语造句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我们怎么能不爱这样的老师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改为陈述句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8198"/>
            <a:ext cx="1714480" cy="235893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7224" y="285734"/>
            <a:ext cx="607223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四、按要求写句子。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1736" y="2214560"/>
            <a:ext cx="550072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棵棵白杨俨然一个个威武的士兵。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14612" y="3643320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我们很爱这样的老师。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14678" y="1428742"/>
            <a:ext cx="857256" cy="428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</a:t>
            </a:r>
            <a:r>
              <a:rPr lang="en-US" altLang="zh-CN" sz="1400" dirty="0" smtClean="0"/>
              <a:t> </a:t>
            </a:r>
            <a:r>
              <a:rPr lang="en-US" altLang="zh-CN" sz="1400" dirty="0" smtClean="0"/>
              <a:t>  </a:t>
            </a: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9" grpId="0"/>
      <p:bldP spid="1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45005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785800"/>
            <a:ext cx="9144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只见老师在他自己的办公桌上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玩着刚才收去的那竹节人。双手在抽屉里扯着线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嘴里念念有词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全神贯注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忘乎所以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一点儿也没注意到我们在偷看。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他脸上的神情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跟我们玩得入迷时一模一样。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于是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我跟同桌相视一笑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,(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两手空空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,(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心满意足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轻手轻脚地溜了。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方才的那份小小的怨恨和沮丧化为乌有。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52149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0232" y="1000114"/>
            <a:ext cx="6286544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请在文中找出下列词语的近义词。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聚精会神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称心如意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00496" y="1643056"/>
            <a:ext cx="46434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全神贯注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00496" y="2285998"/>
            <a:ext cx="464343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心满意足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71420"/>
            <a:ext cx="885828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472" y="771830"/>
            <a:ext cx="850109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根据意思写出相对应的词语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由于过度兴奋或骄傲自满而忘记了言行应该把握分寸。 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指全部消失或完全落空。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中填入恰当的关联词语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20180" y="2094544"/>
            <a:ext cx="71437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忘乎所以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92093" y="2716083"/>
            <a:ext cx="407193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化为乌有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3758505"/>
            <a:ext cx="79296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我跟同桌相视一笑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两手空空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心满意足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轻手轻脚地溜了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1049</Words>
  <Application>WPS 演示</Application>
  <PresentationFormat>全屏显示(16:9)</PresentationFormat>
  <Paragraphs>123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Calibri Light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97</cp:revision>
  <dcterms:created xsi:type="dcterms:W3CDTF">2018-12-06T02:32:00Z</dcterms:created>
  <dcterms:modified xsi:type="dcterms:W3CDTF">2021-07-27T05:43:15Z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1EBDF9245FC24C95842E2FA8F5B86320</vt:lpwstr>
  </property>
  <property fmtid="{D5CDD505-2E9C-101B-9397-08002B2CF9AE}" pid="3" name="KSOProductBuildVer">
    <vt:lpwstr>2052-11.1.0.10667</vt:lpwstr>
  </property>
</Properties>
</file>