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60" r:id="rId7"/>
    <p:sldId id="289" r:id="rId8"/>
    <p:sldId id="290" r:id="rId9"/>
    <p:sldId id="276" r:id="rId10"/>
    <p:sldId id="28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27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猴王出世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一、给下列加点字注音。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5536" y="915566"/>
            <a:ext cx="856895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镌　刻　　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顽　劣 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抓耳挠腮	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瞑目蹲身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天造地设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987574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juān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98757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náo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228371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mínɡ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835696" y="149163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6732240" y="149163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2915816" y="271576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6444208" y="271576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3275856" y="393990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99592" y="3507854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1560" y="1275606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那猴在山中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却会行走跳跃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涧泉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山花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石崖之下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峰洞之中。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二、按课文内容填空。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52120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52320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91680" y="19956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9872" y="19956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64088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狼虫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92280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5616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獐鹿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75856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猕猿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64088" y="264375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夜宿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75656" y="32918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朝游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203598"/>
            <a:ext cx="6948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真个好所在。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桥那边是一座天造地设的家当。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石猴却又瞑目蹲身。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何不拜我为王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	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592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三、把下列文言词语换成现代词语。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5292080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07904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4" y="163564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6216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48264" y="228371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944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27984" y="29317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27784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87824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7956376" y="19236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家产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6084168" y="257175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闭上眼睛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5076056" y="321982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1560" y="987574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众猴听得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个个欢喜。都道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你还先走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带我们进去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石猴却又瞑目蹲身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往里一跳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都随我进来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那些猴有胆大的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都跳进去了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胆小的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一个个伸头缩颈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抓耳挠腮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大声叫喊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也都进去了。跳过桥头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一个个抢盆夺碗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占灶争床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搬过来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移过去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正是猴性顽劣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再无一个宁时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只搬得力倦神疲方止。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四、阅读短文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3568" y="1275606"/>
            <a:ext cx="7776864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石猴端坐上面道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列位呵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人而无信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不知其可。’你们才说有本事进得来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出得去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不伤身体者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就拜他为王。我如今进来又出去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出去又进来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寻了这一个洞天与列位安眠稳睡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各享成家之福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何不拜我为王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众猴听说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即拱伏无违。一个个序齿排班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朝上礼拜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都称“千岁大王”。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83568" y="0"/>
            <a:ext cx="74168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节选自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拖男挈女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拱伏无违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序齿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07904" y="0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猴王出世　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608" y="55552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吴承恩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51920" y="627534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西游记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55776" y="1707654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拖着儿子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带着女儿。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3768" y="2643758"/>
            <a:ext cx="4333238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抱拳举到头上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弯下身子。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表示毫无抵抗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全部顺从。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79712" y="3867894"/>
            <a:ext cx="4333238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按年龄长幼来排列顺序。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411510"/>
            <a:ext cx="73448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从石猴的话中可以看出石猴的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特性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);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看出他做事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987574"/>
            <a:ext cx="415209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聪明、机敏、爽朗、坦率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27984" y="1635646"/>
            <a:ext cx="1266693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有心计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287</Words>
  <Application>Microsoft Office PowerPoint</Application>
  <PresentationFormat>全屏显示(16:9)</PresentationFormat>
  <Paragraphs>92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113</cp:revision>
  <dcterms:created xsi:type="dcterms:W3CDTF">2018-12-06T02:32:00Z</dcterms:created>
  <dcterms:modified xsi:type="dcterms:W3CDTF">2019-12-18T01:49:13Z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