
<file path=[Content_Types].xml><?xml version="1.0" encoding="utf-8"?>
<Types xmlns="http://schemas.openxmlformats.org/package/2006/content-types">
  <Default Extension="png" ContentType="image/png"/>
  <Default Extension="tiff" ContentType="image/tiff"/>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1"/>
  </p:handoutMasterIdLst>
  <p:sldIdLst>
    <p:sldId id="260" r:id="rId3"/>
    <p:sldId id="261" r:id="rId5"/>
    <p:sldId id="263" r:id="rId6"/>
    <p:sldId id="276" r:id="rId7"/>
    <p:sldId id="277" r:id="rId8"/>
    <p:sldId id="273" r:id="rId9"/>
    <p:sldId id="278"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274" r:id="rId28"/>
    <p:sldId id="284" r:id="rId29"/>
    <p:sldId id="310" r:id="rId30"/>
    <p:sldId id="275" r:id="rId31"/>
    <p:sldId id="312" r:id="rId32"/>
    <p:sldId id="313" r:id="rId33"/>
    <p:sldId id="315" r:id="rId34"/>
    <p:sldId id="317" r:id="rId35"/>
    <p:sldId id="322" r:id="rId36"/>
    <p:sldId id="318" r:id="rId37"/>
    <p:sldId id="323" r:id="rId38"/>
    <p:sldId id="319" r:id="rId39"/>
    <p:sldId id="289"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7E7E7E"/>
    <a:srgbClr val="C68F3B"/>
    <a:srgbClr val="3D7BAB"/>
    <a:srgbClr val="5C5947"/>
    <a:srgbClr val="465C71"/>
    <a:srgbClr val="004F9E"/>
    <a:srgbClr val="004095"/>
    <a:srgbClr val="DCDCD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59" d="100"/>
          <a:sy n="59" d="100"/>
        </p:scale>
        <p:origin x="96" y="442"/>
      </p:cViewPr>
      <p:guideLst>
        <p:guide orient="horz" pos="2192"/>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圆角矩形 3"/>
          <p:cNvSpPr/>
          <p:nvPr userDrawn="1"/>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圆角矩形 1"/>
          <p:cNvSpPr/>
          <p:nvPr userDrawn="1"/>
        </p:nvSpPr>
        <p:spPr>
          <a:xfrm>
            <a:off x="133350" y="107315"/>
            <a:ext cx="11923395" cy="6646545"/>
          </a:xfrm>
          <a:prstGeom prst="roundRect">
            <a:avLst>
              <a:gd name="adj" fmla="val 9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116000" y="6349833"/>
            <a:ext cx="3960000" cy="316800"/>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a:xfrm>
            <a:off x="879742" y="6349833"/>
            <a:ext cx="2700000" cy="316800"/>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a:xfrm>
            <a:off x="4116000" y="6349833"/>
            <a:ext cx="3960000" cy="316800"/>
          </a:xfrm>
        </p:spPr>
        <p:txBody>
          <a:bodyPr/>
          <a:lstStyle/>
          <a:p>
            <a:endParaRPr lang="zh-CN" altLang="en-US" dirty="0"/>
          </a:p>
        </p:txBody>
      </p:sp>
      <p:sp>
        <p:nvSpPr>
          <p:cNvPr id="7" name="灯片编号占位符 6"/>
          <p:cNvSpPr>
            <a:spLocks noGrp="1"/>
          </p:cNvSpPr>
          <p:nvPr>
            <p:ph type="sldNum" sz="quarter" idx="12"/>
            <p:custDataLst>
              <p:tags r:id="rId6"/>
            </p:custDataLst>
          </p:nvPr>
        </p:nvSpPr>
        <p:spPr>
          <a:xfrm>
            <a:off x="8610600" y="6349833"/>
            <a:ext cx="2700000" cy="316800"/>
          </a:xfrm>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69882" y="432000"/>
            <a:ext cx="10852237" cy="648000"/>
          </a:xfrm>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49833"/>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tags" Target="../tags/tag35.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Lst>
          <a:lin ang="5400000" scaled="0"/>
        </a:gradFill>
        <a:effectLst/>
      </p:bgPr>
    </p:bg>
    <p:spTree>
      <p:nvGrpSpPr>
        <p:cNvPr id="1" name=""/>
        <p:cNvGrpSpPr/>
        <p:nvPr/>
      </p:nvGrpSpPr>
      <p:grpSpPr>
        <a:xfrm>
          <a:off x="0" y="0"/>
          <a:ext cx="0" cy="0"/>
          <a:chOff x="0" y="0"/>
          <a:chExt cx="0" cy="0"/>
        </a:xfrm>
      </p:grpSpPr>
      <p:sp>
        <p:nvSpPr>
          <p:cNvPr id="7" name="KSO_TEMPLATE" hidden="1"/>
          <p:cNvSpPr/>
          <p:nvPr>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1.png"/><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0.xml"/><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1.xml"/><Relationship Id="rId1" Type="http://schemas.openxmlformats.org/officeDocument/2006/relationships/image" Target="../media/image1.tif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2.xml"/><Relationship Id="rId1" Type="http://schemas.openxmlformats.org/officeDocument/2006/relationships/image" Target="../media/image1.tif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3.xml"/><Relationship Id="rId1" Type="http://schemas.openxmlformats.org/officeDocument/2006/relationships/image" Target="../media/image1.tiff"/></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6.xml"/><Relationship Id="rId4" Type="http://schemas.openxmlformats.org/officeDocument/2006/relationships/image" Target="../media/image2.png"/><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image" Target="../media/image1.tiff"/></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image" Target="../media/image1.tiff"/></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image" Target="../media/image1.tiff"/></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image" Target="../media/image1.tiff"/></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image" Target="../media/image1.tiff"/></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image" Target="../media/image1.tif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image" Target="../media/image1.tiff"/></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9.xml"/><Relationship Id="rId4" Type="http://schemas.openxmlformats.org/officeDocument/2006/relationships/image" Target="../media/image2.png"/><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1.tiff"/></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image" Target="../media/image1.tiff"/></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image" Target="../media/image1.tiff"/></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image" Target="../media/image1.tiff"/></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image" Target="../media/image1.tiff"/></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image" Target="../media/image1.tiff"/><Relationship Id="rId1" Type="http://schemas.openxmlformats.org/officeDocument/2006/relationships/tags" Target="../tags/tag7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0.xml"/><Relationship Id="rId1" Type="http://schemas.openxmlformats.org/officeDocument/2006/relationships/image" Target="../media/image1.tiff"/></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83.xml"/><Relationship Id="rId4" Type="http://schemas.openxmlformats.org/officeDocument/2006/relationships/image" Target="../media/image3.png"/><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image" Target="../media/image1.tiff"/></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5.xml"/><Relationship Id="rId2" Type="http://schemas.openxmlformats.org/officeDocument/2006/relationships/image" Target="../media/image1.tiff"/><Relationship Id="rId1" Type="http://schemas.openxmlformats.org/officeDocument/2006/relationships/tags" Target="../tags/tag84.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6.xml"/><Relationship Id="rId2" Type="http://schemas.openxmlformats.org/officeDocument/2006/relationships/image" Target="../media/image4.png"/><Relationship Id="rId1" Type="http://schemas.openxmlformats.org/officeDocument/2006/relationships/image" Target="../media/image1.tiff"/></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0.xml"/><Relationship Id="rId2" Type="http://schemas.openxmlformats.org/officeDocument/2006/relationships/image" Target="../media/image1.tiff"/><Relationship Id="rId1" Type="http://schemas.openxmlformats.org/officeDocument/2006/relationships/tags" Target="../tags/tag39.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7.xml"/><Relationship Id="rId2" Type="http://schemas.openxmlformats.org/officeDocument/2006/relationships/image" Target="../media/image4.png"/><Relationship Id="rId1" Type="http://schemas.openxmlformats.org/officeDocument/2006/relationships/image" Target="../media/image1.tiff"/></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8.xml"/><Relationship Id="rId2" Type="http://schemas.openxmlformats.org/officeDocument/2006/relationships/image" Target="../media/image4.png"/><Relationship Id="rId1" Type="http://schemas.openxmlformats.org/officeDocument/2006/relationships/image" Target="../media/image1.tiff"/></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9.xml"/><Relationship Id="rId2" Type="http://schemas.openxmlformats.org/officeDocument/2006/relationships/image" Target="../media/image4.png"/><Relationship Id="rId1" Type="http://schemas.openxmlformats.org/officeDocument/2006/relationships/image" Target="../media/image1.tiff"/></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1.xml"/><Relationship Id="rId2" Type="http://schemas.openxmlformats.org/officeDocument/2006/relationships/image" Target="../media/image1.tiff"/><Relationship Id="rId1" Type="http://schemas.openxmlformats.org/officeDocument/2006/relationships/tags" Target="../tags/tag9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image" Target="../media/image1.tiff"/></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4.xml"/><Relationship Id="rId2" Type="http://schemas.openxmlformats.org/officeDocument/2006/relationships/image" Target="../media/image1.tiff"/><Relationship Id="rId1" Type="http://schemas.openxmlformats.org/officeDocument/2006/relationships/tags" Target="../tags/tag9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image" Target="../media/image1.tiff"/></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97.xml"/><Relationship Id="rId3" Type="http://schemas.openxmlformats.org/officeDocument/2006/relationships/image" Target="../media/image5.jpeg"/><Relationship Id="rId2" Type="http://schemas.openxmlformats.org/officeDocument/2006/relationships/image" Target="../media/image1.tiff"/><Relationship Id="rId1" Type="http://schemas.openxmlformats.org/officeDocument/2006/relationships/tags" Target="../tags/tag9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1.xml"/><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2.xml"/><Relationship Id="rId1" Type="http://schemas.openxmlformats.org/officeDocument/2006/relationships/image" Target="../media/image1.tiff"/></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4.xml"/><Relationship Id="rId2" Type="http://schemas.openxmlformats.org/officeDocument/2006/relationships/image" Target="../media/image1.tiff"/><Relationship Id="rId1" Type="http://schemas.openxmlformats.org/officeDocument/2006/relationships/tags" Target="../tags/tag4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5.xml"/><Relationship Id="rId1" Type="http://schemas.openxmlformats.org/officeDocument/2006/relationships/image" Target="../media/image1.tiff"/></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8.xml"/><Relationship Id="rId4" Type="http://schemas.openxmlformats.org/officeDocument/2006/relationships/image" Target="../media/image2.png"/><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image" Target="../media/image1.tif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9.xml"/><Relationship Id="rId1"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sp>
        <p:nvSpPr>
          <p:cNvPr id="7" name="五边形 6"/>
          <p:cNvSpPr/>
          <p:nvPr/>
        </p:nvSpPr>
        <p:spPr>
          <a:xfrm rot="16200000" flipV="1">
            <a:off x="5792470" y="5658485"/>
            <a:ext cx="607060" cy="1645920"/>
          </a:xfrm>
          <a:prstGeom prst="homePlate">
            <a:avLst>
              <a:gd name="adj" fmla="val 80230"/>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3319780" y="1758315"/>
            <a:ext cx="5552440" cy="3340735"/>
          </a:xfrm>
          <a:prstGeom prst="rect">
            <a:avLst/>
          </a:prstGeom>
          <a:noFill/>
        </p:spPr>
        <p:txBody>
          <a:bodyPr wrap="square" rtlCol="0">
            <a:spAutoFit/>
          </a:bodyPr>
          <a:lstStyle/>
          <a:p>
            <a:pPr algn="dist">
              <a:lnSpc>
                <a:spcPct val="120000"/>
              </a:lnSpc>
            </a:pPr>
            <a:r>
              <a:rPr lang="zh-CN" altLang="en-US" sz="8800" dirty="0">
                <a:solidFill>
                  <a:srgbClr val="A28A7C"/>
                </a:solidFill>
                <a:latin typeface="方正祥隶简体" panose="03000509000000000000" charset="-122"/>
                <a:ea typeface="方正祥隶简体" panose="03000509000000000000" charset="-122"/>
              </a:rPr>
              <a:t>第五课</a:t>
            </a:r>
            <a:endParaRPr lang="zh-CN" altLang="en-US" sz="8800" dirty="0">
              <a:solidFill>
                <a:srgbClr val="A28A7C"/>
              </a:solidFill>
              <a:latin typeface="方正祥隶简体" panose="03000509000000000000" charset="-122"/>
              <a:ea typeface="方正祥隶简体" panose="03000509000000000000" charset="-122"/>
            </a:endParaRPr>
          </a:p>
          <a:p>
            <a:pPr algn="dist">
              <a:lnSpc>
                <a:spcPct val="120000"/>
              </a:lnSpc>
            </a:pPr>
            <a:r>
              <a:rPr lang="zh-CN" altLang="en-US" sz="8800" dirty="0">
                <a:solidFill>
                  <a:srgbClr val="A28A7C"/>
                </a:solidFill>
                <a:latin typeface="方正祥隶简体" panose="03000509000000000000" charset="-122"/>
                <a:ea typeface="方正祥隶简体" panose="03000509000000000000" charset="-122"/>
              </a:rPr>
              <a:t>草船借箭</a:t>
            </a:r>
            <a:endParaRPr lang="zh-CN" altLang="en-US" sz="8800" dirty="0">
              <a:solidFill>
                <a:srgbClr val="A28A7C"/>
              </a:solidFill>
              <a:latin typeface="方正祥隶简体" panose="03000509000000000000" charset="-122"/>
              <a:ea typeface="方正祥隶简体" panose="03000509000000000000"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11" name="文本框 29"/>
          <p:cNvSpPr txBox="1">
            <a:spLocks noChangeArrowheads="1"/>
          </p:cNvSpPr>
          <p:nvPr/>
        </p:nvSpPr>
        <p:spPr bwMode="auto">
          <a:xfrm>
            <a:off x="4293870" y="5466080"/>
            <a:ext cx="3604260" cy="451485"/>
          </a:xfrm>
          <a:prstGeom prst="rect">
            <a:avLst/>
          </a:prstGeom>
          <a:noFill/>
          <a:ln w="9525">
            <a:noFill/>
            <a:miter lim="800000"/>
          </a:ln>
        </p:spPr>
        <p:txBody>
          <a:bodyPr wrap="square" lIns="68579" tIns="34289" rIns="68579" bIns="34289">
            <a:spAutoFit/>
          </a:bodyPr>
          <a:lstStyle/>
          <a:p>
            <a:pPr algn="ctr" fontAlgn="base">
              <a:spcBef>
                <a:spcPct val="0"/>
              </a:spcBef>
              <a:spcAft>
                <a:spcPct val="0"/>
              </a:spcAft>
              <a:buFont typeface="Arial" panose="020B0604020202020204" pitchFamily="34" charset="0"/>
              <a:buNone/>
            </a:pP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语文</a:t>
            </a:r>
            <a:r>
              <a:rPr lang="en-US" altLang="zh-CN" sz="25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人教版</a:t>
            </a:r>
            <a:r>
              <a:rPr lang="en-US" altLang="zh-CN" sz="25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zh-CN" sz="2500" b="1" dirty="0">
                <a:solidFill>
                  <a:schemeClr val="tx1"/>
                </a:solidFill>
                <a:latin typeface="微软雅黑" panose="020B0503020204020204" charset="-122"/>
                <a:ea typeface="微软雅黑" panose="020B0503020204020204" charset="-122"/>
                <a:cs typeface="微软雅黑" panose="020B0503020204020204" charset="-122"/>
              </a:rPr>
              <a:t>五</a:t>
            </a: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年级下</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2" name="文本框 29"/>
          <p:cNvSpPr txBox="1">
            <a:spLocks noChangeArrowheads="1"/>
          </p:cNvSpPr>
          <p:nvPr/>
        </p:nvSpPr>
        <p:spPr bwMode="auto">
          <a:xfrm>
            <a:off x="9552305" y="4647565"/>
            <a:ext cx="1530350" cy="451485"/>
          </a:xfrm>
          <a:prstGeom prst="rect">
            <a:avLst/>
          </a:prstGeom>
          <a:noFill/>
          <a:ln w="9525">
            <a:noFill/>
            <a:miter lim="800000"/>
          </a:ln>
        </p:spPr>
        <p:txBody>
          <a:bodyPr wrap="square" lIns="68579" tIns="34289" rIns="68579" bIns="34289">
            <a:spAutoFit/>
          </a:bodyPr>
          <a:lstStyle/>
          <a:p>
            <a:pPr algn="ctr" fontAlgn="base">
              <a:spcBef>
                <a:spcPct val="0"/>
              </a:spcBef>
              <a:spcAft>
                <a:spcPct val="0"/>
              </a:spcAft>
              <a:buFont typeface="Arial" panose="020B0604020202020204" pitchFamily="34" charset="0"/>
              <a:buNone/>
            </a:pPr>
            <a:r>
              <a:rPr lang="zh-CN" altLang="en-US" sz="2500" b="1" dirty="0">
                <a:solidFill>
                  <a:srgbClr val="FF0000"/>
                </a:solidFill>
                <a:latin typeface="微软雅黑" panose="020B0503020204020204" charset="-122"/>
                <a:ea typeface="微软雅黑" panose="020B0503020204020204" charset="-122"/>
              </a:rPr>
              <a:t>第二课时</a:t>
            </a:r>
            <a:endParaRPr lang="zh-CN" altLang="en-US" sz="2500" b="1" dirty="0">
              <a:solidFill>
                <a:srgbClr val="FF0000"/>
              </a:solidFill>
              <a:latin typeface="微软雅黑" panose="020B0503020204020204" charset="-122"/>
              <a:ea typeface="微软雅黑" panose="020B0503020204020204" charset="-122"/>
            </a:endParaRPr>
          </a:p>
        </p:txBody>
      </p:sp>
      <p:pic>
        <p:nvPicPr>
          <p:cNvPr id="3" name="图片 2" descr="15"/>
          <p:cNvPicPr>
            <a:picLocks noChangeAspect="1"/>
          </p:cNvPicPr>
          <p:nvPr/>
        </p:nvPicPr>
        <p:blipFill>
          <a:blip r:embed="rId2"/>
          <a:stretch>
            <a:fillRect/>
          </a:stretch>
        </p:blipFill>
        <p:spPr>
          <a:xfrm>
            <a:off x="684530" y="550545"/>
            <a:ext cx="2093595" cy="4705350"/>
          </a:xfrm>
          <a:prstGeom prst="rect">
            <a:avLst/>
          </a:prstGeom>
        </p:spPr>
      </p:pic>
      <p:grpSp>
        <p:nvGrpSpPr>
          <p:cNvPr id="4" name="组合 3"/>
          <p:cNvGrpSpPr/>
          <p:nvPr/>
        </p:nvGrpSpPr>
        <p:grpSpPr>
          <a:xfrm>
            <a:off x="5273040" y="-1270"/>
            <a:ext cx="1645920" cy="1327785"/>
            <a:chOff x="8304" y="-2"/>
            <a:chExt cx="2592" cy="2091"/>
          </a:xfrm>
        </p:grpSpPr>
        <p:sp>
          <p:nvSpPr>
            <p:cNvPr id="9" name="五边形 8"/>
            <p:cNvSpPr/>
            <p:nvPr/>
          </p:nvSpPr>
          <p:spPr>
            <a:xfrm rot="5400000">
              <a:off x="8555" y="-252"/>
              <a:ext cx="2091" cy="2592"/>
            </a:xfrm>
            <a:prstGeom prst="homePlate">
              <a:avLst>
                <a:gd name="adj" fmla="val 35759"/>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稻壳儿原创设计师【ainippt】_10"/>
            <p:cNvSpPr/>
            <p:nvPr>
              <p:custDataLst>
                <p:tags r:id="rId3"/>
              </p:custDataLst>
            </p:nvPr>
          </p:nvSpPr>
          <p:spPr>
            <a:xfrm flipH="1">
              <a:off x="8988" y="619"/>
              <a:ext cx="1224" cy="852"/>
            </a:xfrm>
            <a:custGeom>
              <a:avLst/>
              <a:gdLst/>
              <a:ahLst/>
              <a:cxnLst>
                <a:cxn ang="0">
                  <a:pos x="1666326007" y="1169760"/>
                </a:cxn>
                <a:cxn ang="0">
                  <a:pos x="1361339163" y="1169760"/>
                </a:cxn>
                <a:cxn ang="0">
                  <a:pos x="1132307121" y="1169760"/>
                </a:cxn>
                <a:cxn ang="0">
                  <a:pos x="980398166" y="201188941"/>
                </a:cxn>
                <a:cxn ang="0">
                  <a:pos x="848353964" y="464372553"/>
                </a:cxn>
                <a:cxn ang="0">
                  <a:pos x="720984203" y="718198735"/>
                </a:cxn>
                <a:cxn ang="0">
                  <a:pos x="608804754" y="942782222"/>
                </a:cxn>
                <a:cxn ang="0">
                  <a:pos x="528176160" y="781363165"/>
                </a:cxn>
                <a:cxn ang="0">
                  <a:pos x="364581751" y="456184884"/>
                </a:cxn>
                <a:cxn ang="0">
                  <a:pos x="236043704" y="198850070"/>
                </a:cxn>
                <a:cxn ang="0">
                  <a:pos x="219683809" y="167267855"/>
                </a:cxn>
                <a:cxn ang="0">
                  <a:pos x="470918473" y="167267855"/>
                </a:cxn>
                <a:cxn ang="0">
                  <a:pos x="566738027" y="167267855"/>
                </a:cxn>
                <a:cxn ang="0">
                  <a:pos x="641523895" y="315820204"/>
                </a:cxn>
                <a:cxn ang="0">
                  <a:pos x="758377136" y="546252490"/>
                </a:cxn>
                <a:cxn ang="0">
                  <a:pos x="842511237" y="382493265"/>
                </a:cxn>
                <a:cxn ang="0">
                  <a:pos x="846016744" y="350911698"/>
                </a:cxn>
                <a:cxn ang="0">
                  <a:pos x="735006229" y="129837490"/>
                </a:cxn>
                <a:cxn ang="0">
                  <a:pos x="597119948" y="1169760"/>
                </a:cxn>
                <a:cxn ang="0">
                  <a:pos x="172942642" y="1169760"/>
                </a:cxn>
                <a:cxn ang="0">
                  <a:pos x="35055713" y="17545747"/>
                </a:cxn>
                <a:cxn ang="0">
                  <a:pos x="22201973" y="143873958"/>
                </a:cxn>
                <a:cxn ang="0">
                  <a:pos x="127369761" y="354420329"/>
                </a:cxn>
                <a:cxn ang="0">
                  <a:pos x="290964170" y="680768370"/>
                </a:cxn>
                <a:cxn ang="0">
                  <a:pos x="446379279" y="990739776"/>
                </a:cxn>
                <a:cxn ang="0">
                  <a:pos x="529345094" y="1155668112"/>
                </a:cxn>
                <a:cxn ang="0">
                  <a:pos x="611141974" y="1211813984"/>
                </a:cxn>
                <a:cxn ang="0">
                  <a:pos x="691770568" y="1148650203"/>
                </a:cxn>
                <a:cxn ang="0">
                  <a:pos x="835500224" y="860902934"/>
                </a:cxn>
                <a:cxn ang="0">
                  <a:pos x="876398664" y="782532277"/>
                </a:cxn>
                <a:cxn ang="0">
                  <a:pos x="973387153" y="587192134"/>
                </a:cxn>
                <a:cxn ang="0">
                  <a:pos x="1030644839" y="471391111"/>
                </a:cxn>
                <a:cxn ang="0">
                  <a:pos x="1045835800" y="440978656"/>
                </a:cxn>
                <a:cxn ang="0">
                  <a:pos x="1166194548" y="202358701"/>
                </a:cxn>
                <a:cxn ang="0">
                  <a:pos x="1183722729" y="167267855"/>
                </a:cxn>
                <a:cxn ang="0">
                  <a:pos x="1292396023" y="167267855"/>
                </a:cxn>
                <a:cxn ang="0">
                  <a:pos x="1528439079" y="167267855"/>
                </a:cxn>
                <a:cxn ang="0">
                  <a:pos x="1492215079" y="244468105"/>
                </a:cxn>
                <a:cxn ang="0">
                  <a:pos x="1343811631" y="540403691"/>
                </a:cxn>
                <a:cxn ang="0">
                  <a:pos x="1190733742" y="846866466"/>
                </a:cxn>
                <a:cxn ang="0">
                  <a:pos x="1142823640" y="940442703"/>
                </a:cxn>
                <a:cxn ang="0">
                  <a:pos x="1091408681" y="841017668"/>
                </a:cxn>
                <a:cxn ang="0">
                  <a:pos x="997925699" y="655034954"/>
                </a:cxn>
                <a:cxn ang="0">
                  <a:pos x="992083620" y="642168246"/>
                </a:cxn>
                <a:cxn ang="0">
                  <a:pos x="899769572" y="830490479"/>
                </a:cxn>
                <a:cxn ang="0">
                  <a:pos x="1018959386" y="1066770914"/>
                </a:cxn>
                <a:cxn ang="0">
                  <a:pos x="1165026262" y="1208305353"/>
                </a:cxn>
                <a:cxn ang="0">
                  <a:pos x="1223452883" y="1152159482"/>
                </a:cxn>
                <a:cxn ang="0">
                  <a:pos x="1320440723" y="959158210"/>
                </a:cxn>
                <a:cxn ang="0">
                  <a:pos x="1489877859" y="619943460"/>
                </a:cxn>
                <a:cxn ang="0">
                  <a:pos x="1656977774" y="288917028"/>
                </a:cxn>
                <a:cxn ang="0">
                  <a:pos x="1739943588" y="122818932"/>
                </a:cxn>
              </a:cxnLst>
              <a:rect l="0" t="0" r="0" b="0"/>
              <a:pathLst>
                <a:path w="1497" h="1041">
                  <a:moveTo>
                    <a:pt x="1497" y="68"/>
                  </a:moveTo>
                  <a:cubicBezTo>
                    <a:pt x="1495" y="46"/>
                    <a:pt x="1484" y="25"/>
                    <a:pt x="1466" y="13"/>
                  </a:cubicBezTo>
                  <a:cubicBezTo>
                    <a:pt x="1454" y="5"/>
                    <a:pt x="1440" y="1"/>
                    <a:pt x="1426" y="1"/>
                  </a:cubicBezTo>
                  <a:cubicBezTo>
                    <a:pt x="1420" y="0"/>
                    <a:pt x="1414" y="1"/>
                    <a:pt x="1408" y="1"/>
                  </a:cubicBezTo>
                  <a:cubicBezTo>
                    <a:pt x="1374" y="1"/>
                    <a:pt x="1341" y="1"/>
                    <a:pt x="1307" y="1"/>
                  </a:cubicBezTo>
                  <a:cubicBezTo>
                    <a:pt x="1260" y="1"/>
                    <a:pt x="1213" y="1"/>
                    <a:pt x="1165" y="1"/>
                  </a:cubicBezTo>
                  <a:cubicBezTo>
                    <a:pt x="1122" y="1"/>
                    <a:pt x="1078" y="1"/>
                    <a:pt x="1035" y="1"/>
                  </a:cubicBezTo>
                  <a:cubicBezTo>
                    <a:pt x="1013" y="1"/>
                    <a:pt x="992" y="1"/>
                    <a:pt x="970" y="1"/>
                  </a:cubicBezTo>
                  <a:cubicBezTo>
                    <a:pt x="970" y="1"/>
                    <a:pt x="969" y="1"/>
                    <a:pt x="969" y="1"/>
                  </a:cubicBezTo>
                  <a:cubicBezTo>
                    <a:pt x="942" y="1"/>
                    <a:pt x="917" y="17"/>
                    <a:pt x="905" y="41"/>
                  </a:cubicBezTo>
                  <a:cubicBezTo>
                    <a:pt x="900" y="50"/>
                    <a:pt x="896" y="58"/>
                    <a:pt x="892" y="67"/>
                  </a:cubicBezTo>
                  <a:cubicBezTo>
                    <a:pt x="874" y="102"/>
                    <a:pt x="857" y="137"/>
                    <a:pt x="839" y="172"/>
                  </a:cubicBezTo>
                  <a:cubicBezTo>
                    <a:pt x="824" y="202"/>
                    <a:pt x="808" y="233"/>
                    <a:pt x="793" y="263"/>
                  </a:cubicBezTo>
                  <a:cubicBezTo>
                    <a:pt x="788" y="274"/>
                    <a:pt x="782" y="285"/>
                    <a:pt x="776" y="297"/>
                  </a:cubicBezTo>
                  <a:cubicBezTo>
                    <a:pt x="759" y="330"/>
                    <a:pt x="743" y="364"/>
                    <a:pt x="726" y="397"/>
                  </a:cubicBezTo>
                  <a:cubicBezTo>
                    <a:pt x="708" y="432"/>
                    <a:pt x="691" y="467"/>
                    <a:pt x="673" y="502"/>
                  </a:cubicBezTo>
                  <a:cubicBezTo>
                    <a:pt x="667" y="514"/>
                    <a:pt x="661" y="526"/>
                    <a:pt x="655" y="538"/>
                  </a:cubicBezTo>
                  <a:cubicBezTo>
                    <a:pt x="643" y="563"/>
                    <a:pt x="630" y="589"/>
                    <a:pt x="617" y="614"/>
                  </a:cubicBezTo>
                  <a:cubicBezTo>
                    <a:pt x="598" y="652"/>
                    <a:pt x="579" y="690"/>
                    <a:pt x="560" y="728"/>
                  </a:cubicBezTo>
                  <a:cubicBezTo>
                    <a:pt x="548" y="752"/>
                    <a:pt x="535" y="777"/>
                    <a:pt x="523" y="802"/>
                  </a:cubicBezTo>
                  <a:cubicBezTo>
                    <a:pt x="522" y="803"/>
                    <a:pt x="521" y="804"/>
                    <a:pt x="521" y="806"/>
                  </a:cubicBezTo>
                  <a:cubicBezTo>
                    <a:pt x="518" y="800"/>
                    <a:pt x="515" y="794"/>
                    <a:pt x="512" y="788"/>
                  </a:cubicBezTo>
                  <a:cubicBezTo>
                    <a:pt x="504" y="772"/>
                    <a:pt x="496" y="756"/>
                    <a:pt x="488" y="739"/>
                  </a:cubicBezTo>
                  <a:cubicBezTo>
                    <a:pt x="476" y="716"/>
                    <a:pt x="464" y="692"/>
                    <a:pt x="452" y="668"/>
                  </a:cubicBezTo>
                  <a:cubicBezTo>
                    <a:pt x="437" y="639"/>
                    <a:pt x="423" y="610"/>
                    <a:pt x="408" y="581"/>
                  </a:cubicBezTo>
                  <a:cubicBezTo>
                    <a:pt x="392" y="550"/>
                    <a:pt x="376" y="518"/>
                    <a:pt x="360" y="486"/>
                  </a:cubicBezTo>
                  <a:cubicBezTo>
                    <a:pt x="344" y="454"/>
                    <a:pt x="328" y="422"/>
                    <a:pt x="312" y="390"/>
                  </a:cubicBezTo>
                  <a:cubicBezTo>
                    <a:pt x="297" y="360"/>
                    <a:pt x="282" y="330"/>
                    <a:pt x="267" y="300"/>
                  </a:cubicBezTo>
                  <a:cubicBezTo>
                    <a:pt x="254" y="275"/>
                    <a:pt x="242" y="250"/>
                    <a:pt x="229" y="224"/>
                  </a:cubicBezTo>
                  <a:cubicBezTo>
                    <a:pt x="220" y="206"/>
                    <a:pt x="211" y="188"/>
                    <a:pt x="202" y="170"/>
                  </a:cubicBezTo>
                  <a:cubicBezTo>
                    <a:pt x="199" y="164"/>
                    <a:pt x="196" y="159"/>
                    <a:pt x="193" y="153"/>
                  </a:cubicBezTo>
                  <a:cubicBezTo>
                    <a:pt x="192" y="150"/>
                    <a:pt x="189" y="147"/>
                    <a:pt x="189" y="144"/>
                  </a:cubicBezTo>
                  <a:cubicBezTo>
                    <a:pt x="189" y="144"/>
                    <a:pt x="188" y="143"/>
                    <a:pt x="188" y="143"/>
                  </a:cubicBezTo>
                  <a:cubicBezTo>
                    <a:pt x="200" y="143"/>
                    <a:pt x="212" y="143"/>
                    <a:pt x="224" y="143"/>
                  </a:cubicBezTo>
                  <a:cubicBezTo>
                    <a:pt x="252" y="143"/>
                    <a:pt x="280" y="143"/>
                    <a:pt x="308" y="143"/>
                  </a:cubicBezTo>
                  <a:cubicBezTo>
                    <a:pt x="340" y="143"/>
                    <a:pt x="371" y="143"/>
                    <a:pt x="403" y="143"/>
                  </a:cubicBezTo>
                  <a:cubicBezTo>
                    <a:pt x="426" y="143"/>
                    <a:pt x="449" y="143"/>
                    <a:pt x="472" y="143"/>
                  </a:cubicBezTo>
                  <a:cubicBezTo>
                    <a:pt x="475" y="143"/>
                    <a:pt x="478" y="143"/>
                    <a:pt x="481" y="143"/>
                  </a:cubicBezTo>
                  <a:cubicBezTo>
                    <a:pt x="482" y="143"/>
                    <a:pt x="484" y="143"/>
                    <a:pt x="485" y="143"/>
                  </a:cubicBezTo>
                  <a:cubicBezTo>
                    <a:pt x="487" y="144"/>
                    <a:pt x="487" y="146"/>
                    <a:pt x="488" y="148"/>
                  </a:cubicBezTo>
                  <a:cubicBezTo>
                    <a:pt x="496" y="163"/>
                    <a:pt x="503" y="178"/>
                    <a:pt x="511" y="193"/>
                  </a:cubicBezTo>
                  <a:cubicBezTo>
                    <a:pt x="524" y="219"/>
                    <a:pt x="537" y="244"/>
                    <a:pt x="549" y="270"/>
                  </a:cubicBezTo>
                  <a:cubicBezTo>
                    <a:pt x="564" y="299"/>
                    <a:pt x="578" y="327"/>
                    <a:pt x="593" y="356"/>
                  </a:cubicBezTo>
                  <a:cubicBezTo>
                    <a:pt x="605" y="380"/>
                    <a:pt x="617" y="404"/>
                    <a:pt x="629" y="429"/>
                  </a:cubicBezTo>
                  <a:cubicBezTo>
                    <a:pt x="636" y="442"/>
                    <a:pt x="642" y="454"/>
                    <a:pt x="649" y="467"/>
                  </a:cubicBezTo>
                  <a:cubicBezTo>
                    <a:pt x="649" y="468"/>
                    <a:pt x="649" y="469"/>
                    <a:pt x="650" y="469"/>
                  </a:cubicBezTo>
                  <a:cubicBezTo>
                    <a:pt x="664" y="440"/>
                    <a:pt x="679" y="411"/>
                    <a:pt x="693" y="382"/>
                  </a:cubicBezTo>
                  <a:cubicBezTo>
                    <a:pt x="703" y="363"/>
                    <a:pt x="712" y="345"/>
                    <a:pt x="721" y="327"/>
                  </a:cubicBezTo>
                  <a:cubicBezTo>
                    <a:pt x="723" y="322"/>
                    <a:pt x="726" y="317"/>
                    <a:pt x="728" y="312"/>
                  </a:cubicBezTo>
                  <a:cubicBezTo>
                    <a:pt x="729" y="311"/>
                    <a:pt x="729" y="311"/>
                    <a:pt x="729" y="309"/>
                  </a:cubicBezTo>
                  <a:cubicBezTo>
                    <a:pt x="728" y="306"/>
                    <a:pt x="726" y="303"/>
                    <a:pt x="724" y="300"/>
                  </a:cubicBezTo>
                  <a:cubicBezTo>
                    <a:pt x="721" y="295"/>
                    <a:pt x="718" y="289"/>
                    <a:pt x="716" y="284"/>
                  </a:cubicBezTo>
                  <a:cubicBezTo>
                    <a:pt x="707" y="267"/>
                    <a:pt x="699" y="250"/>
                    <a:pt x="691" y="234"/>
                  </a:cubicBezTo>
                  <a:cubicBezTo>
                    <a:pt x="670" y="193"/>
                    <a:pt x="650" y="152"/>
                    <a:pt x="629" y="111"/>
                  </a:cubicBezTo>
                  <a:cubicBezTo>
                    <a:pt x="617" y="87"/>
                    <a:pt x="606" y="64"/>
                    <a:pt x="594" y="40"/>
                  </a:cubicBezTo>
                  <a:cubicBezTo>
                    <a:pt x="581" y="16"/>
                    <a:pt x="556" y="2"/>
                    <a:pt x="529" y="1"/>
                  </a:cubicBezTo>
                  <a:cubicBezTo>
                    <a:pt x="523" y="0"/>
                    <a:pt x="517" y="1"/>
                    <a:pt x="511" y="1"/>
                  </a:cubicBezTo>
                  <a:cubicBezTo>
                    <a:pt x="478" y="1"/>
                    <a:pt x="446" y="1"/>
                    <a:pt x="414" y="1"/>
                  </a:cubicBezTo>
                  <a:cubicBezTo>
                    <a:pt x="368" y="1"/>
                    <a:pt x="322" y="1"/>
                    <a:pt x="277" y="1"/>
                  </a:cubicBezTo>
                  <a:cubicBezTo>
                    <a:pt x="234" y="1"/>
                    <a:pt x="191" y="1"/>
                    <a:pt x="148" y="1"/>
                  </a:cubicBezTo>
                  <a:cubicBezTo>
                    <a:pt x="124" y="1"/>
                    <a:pt x="100" y="1"/>
                    <a:pt x="76" y="1"/>
                  </a:cubicBezTo>
                  <a:cubicBezTo>
                    <a:pt x="75" y="1"/>
                    <a:pt x="74" y="1"/>
                    <a:pt x="73" y="1"/>
                  </a:cubicBezTo>
                  <a:cubicBezTo>
                    <a:pt x="57" y="2"/>
                    <a:pt x="42" y="6"/>
                    <a:pt x="30" y="15"/>
                  </a:cubicBezTo>
                  <a:cubicBezTo>
                    <a:pt x="17" y="25"/>
                    <a:pt x="8" y="38"/>
                    <a:pt x="4" y="53"/>
                  </a:cubicBezTo>
                  <a:cubicBezTo>
                    <a:pt x="0" y="71"/>
                    <a:pt x="2" y="88"/>
                    <a:pt x="9" y="104"/>
                  </a:cubicBezTo>
                  <a:cubicBezTo>
                    <a:pt x="12" y="111"/>
                    <a:pt x="16" y="117"/>
                    <a:pt x="19" y="123"/>
                  </a:cubicBezTo>
                  <a:cubicBezTo>
                    <a:pt x="26" y="137"/>
                    <a:pt x="33" y="151"/>
                    <a:pt x="40" y="165"/>
                  </a:cubicBezTo>
                  <a:cubicBezTo>
                    <a:pt x="50" y="186"/>
                    <a:pt x="61" y="206"/>
                    <a:pt x="71" y="227"/>
                  </a:cubicBezTo>
                  <a:cubicBezTo>
                    <a:pt x="84" y="252"/>
                    <a:pt x="96" y="278"/>
                    <a:pt x="109" y="303"/>
                  </a:cubicBezTo>
                  <a:cubicBezTo>
                    <a:pt x="124" y="332"/>
                    <a:pt x="138" y="361"/>
                    <a:pt x="153" y="390"/>
                  </a:cubicBezTo>
                  <a:cubicBezTo>
                    <a:pt x="169" y="422"/>
                    <a:pt x="185" y="453"/>
                    <a:pt x="200" y="485"/>
                  </a:cubicBezTo>
                  <a:cubicBezTo>
                    <a:pt x="217" y="517"/>
                    <a:pt x="233" y="549"/>
                    <a:pt x="249" y="582"/>
                  </a:cubicBezTo>
                  <a:cubicBezTo>
                    <a:pt x="265" y="614"/>
                    <a:pt x="281" y="645"/>
                    <a:pt x="297" y="677"/>
                  </a:cubicBezTo>
                  <a:cubicBezTo>
                    <a:pt x="312" y="707"/>
                    <a:pt x="327" y="737"/>
                    <a:pt x="342" y="767"/>
                  </a:cubicBezTo>
                  <a:cubicBezTo>
                    <a:pt x="356" y="794"/>
                    <a:pt x="369" y="820"/>
                    <a:pt x="382" y="847"/>
                  </a:cubicBezTo>
                  <a:cubicBezTo>
                    <a:pt x="393" y="869"/>
                    <a:pt x="405" y="891"/>
                    <a:pt x="416" y="913"/>
                  </a:cubicBezTo>
                  <a:cubicBezTo>
                    <a:pt x="424" y="929"/>
                    <a:pt x="432" y="945"/>
                    <a:pt x="440" y="961"/>
                  </a:cubicBezTo>
                  <a:cubicBezTo>
                    <a:pt x="444" y="970"/>
                    <a:pt x="449" y="979"/>
                    <a:pt x="453" y="988"/>
                  </a:cubicBezTo>
                  <a:cubicBezTo>
                    <a:pt x="454" y="989"/>
                    <a:pt x="454" y="990"/>
                    <a:pt x="455" y="991"/>
                  </a:cubicBezTo>
                  <a:cubicBezTo>
                    <a:pt x="460" y="1004"/>
                    <a:pt x="468" y="1014"/>
                    <a:pt x="479" y="1023"/>
                  </a:cubicBezTo>
                  <a:cubicBezTo>
                    <a:pt x="492" y="1032"/>
                    <a:pt x="507" y="1036"/>
                    <a:pt x="523" y="1036"/>
                  </a:cubicBezTo>
                  <a:cubicBezTo>
                    <a:pt x="538" y="1035"/>
                    <a:pt x="553" y="1030"/>
                    <a:pt x="565" y="1021"/>
                  </a:cubicBezTo>
                  <a:cubicBezTo>
                    <a:pt x="575" y="1013"/>
                    <a:pt x="582" y="1003"/>
                    <a:pt x="587" y="991"/>
                  </a:cubicBezTo>
                  <a:cubicBezTo>
                    <a:pt x="589" y="988"/>
                    <a:pt x="590" y="985"/>
                    <a:pt x="592" y="982"/>
                  </a:cubicBezTo>
                  <a:cubicBezTo>
                    <a:pt x="602" y="961"/>
                    <a:pt x="612" y="940"/>
                    <a:pt x="623" y="920"/>
                  </a:cubicBezTo>
                  <a:cubicBezTo>
                    <a:pt x="638" y="889"/>
                    <a:pt x="654" y="859"/>
                    <a:pt x="669" y="828"/>
                  </a:cubicBezTo>
                  <a:cubicBezTo>
                    <a:pt x="684" y="798"/>
                    <a:pt x="700" y="767"/>
                    <a:pt x="715" y="736"/>
                  </a:cubicBezTo>
                  <a:cubicBezTo>
                    <a:pt x="725" y="716"/>
                    <a:pt x="735" y="696"/>
                    <a:pt x="745" y="676"/>
                  </a:cubicBezTo>
                  <a:cubicBezTo>
                    <a:pt x="746" y="674"/>
                    <a:pt x="748" y="671"/>
                    <a:pt x="749" y="668"/>
                  </a:cubicBezTo>
                  <a:cubicBezTo>
                    <a:pt x="749" y="668"/>
                    <a:pt x="749" y="668"/>
                    <a:pt x="750" y="669"/>
                  </a:cubicBezTo>
                  <a:cubicBezTo>
                    <a:pt x="754" y="660"/>
                    <a:pt x="758" y="651"/>
                    <a:pt x="763" y="642"/>
                  </a:cubicBezTo>
                  <a:cubicBezTo>
                    <a:pt x="773" y="621"/>
                    <a:pt x="784" y="600"/>
                    <a:pt x="794" y="579"/>
                  </a:cubicBezTo>
                  <a:cubicBezTo>
                    <a:pt x="807" y="553"/>
                    <a:pt x="820" y="528"/>
                    <a:pt x="833" y="502"/>
                  </a:cubicBezTo>
                  <a:cubicBezTo>
                    <a:pt x="844" y="480"/>
                    <a:pt x="855" y="458"/>
                    <a:pt x="866" y="436"/>
                  </a:cubicBezTo>
                  <a:cubicBezTo>
                    <a:pt x="869" y="428"/>
                    <a:pt x="873" y="421"/>
                    <a:pt x="876" y="414"/>
                  </a:cubicBezTo>
                  <a:cubicBezTo>
                    <a:pt x="878" y="410"/>
                    <a:pt x="880" y="407"/>
                    <a:pt x="882" y="403"/>
                  </a:cubicBezTo>
                  <a:cubicBezTo>
                    <a:pt x="882" y="403"/>
                    <a:pt x="882" y="403"/>
                    <a:pt x="882" y="403"/>
                  </a:cubicBezTo>
                  <a:cubicBezTo>
                    <a:pt x="882" y="403"/>
                    <a:pt x="882" y="403"/>
                    <a:pt x="882" y="403"/>
                  </a:cubicBezTo>
                  <a:cubicBezTo>
                    <a:pt x="887" y="394"/>
                    <a:pt x="891" y="386"/>
                    <a:pt x="895" y="377"/>
                  </a:cubicBezTo>
                  <a:cubicBezTo>
                    <a:pt x="906" y="356"/>
                    <a:pt x="917" y="335"/>
                    <a:pt x="927" y="314"/>
                  </a:cubicBezTo>
                  <a:cubicBezTo>
                    <a:pt x="940" y="288"/>
                    <a:pt x="953" y="263"/>
                    <a:pt x="965" y="238"/>
                  </a:cubicBezTo>
                  <a:cubicBezTo>
                    <a:pt x="976" y="216"/>
                    <a:pt x="987" y="195"/>
                    <a:pt x="998" y="173"/>
                  </a:cubicBezTo>
                  <a:cubicBezTo>
                    <a:pt x="1001" y="166"/>
                    <a:pt x="1005" y="159"/>
                    <a:pt x="1008" y="152"/>
                  </a:cubicBezTo>
                  <a:cubicBezTo>
                    <a:pt x="1009" y="150"/>
                    <a:pt x="1010" y="148"/>
                    <a:pt x="1011" y="146"/>
                  </a:cubicBezTo>
                  <a:cubicBezTo>
                    <a:pt x="1012" y="145"/>
                    <a:pt x="1012" y="144"/>
                    <a:pt x="1013" y="143"/>
                  </a:cubicBezTo>
                  <a:cubicBezTo>
                    <a:pt x="1014" y="142"/>
                    <a:pt x="1017" y="143"/>
                    <a:pt x="1019" y="143"/>
                  </a:cubicBezTo>
                  <a:cubicBezTo>
                    <a:pt x="1025" y="143"/>
                    <a:pt x="1032" y="143"/>
                    <a:pt x="1038" y="143"/>
                  </a:cubicBezTo>
                  <a:cubicBezTo>
                    <a:pt x="1061" y="143"/>
                    <a:pt x="1083" y="143"/>
                    <a:pt x="1106" y="143"/>
                  </a:cubicBezTo>
                  <a:cubicBezTo>
                    <a:pt x="1134" y="143"/>
                    <a:pt x="1163" y="143"/>
                    <a:pt x="1191" y="143"/>
                  </a:cubicBezTo>
                  <a:cubicBezTo>
                    <a:pt x="1216" y="143"/>
                    <a:pt x="1242" y="143"/>
                    <a:pt x="1267" y="143"/>
                  </a:cubicBezTo>
                  <a:cubicBezTo>
                    <a:pt x="1281" y="143"/>
                    <a:pt x="1295" y="143"/>
                    <a:pt x="1308" y="143"/>
                  </a:cubicBezTo>
                  <a:cubicBezTo>
                    <a:pt x="1309" y="143"/>
                    <a:pt x="1310" y="143"/>
                    <a:pt x="1310" y="143"/>
                  </a:cubicBezTo>
                  <a:cubicBezTo>
                    <a:pt x="1307" y="149"/>
                    <a:pt x="1304" y="155"/>
                    <a:pt x="1301" y="161"/>
                  </a:cubicBezTo>
                  <a:cubicBezTo>
                    <a:pt x="1293" y="177"/>
                    <a:pt x="1285" y="193"/>
                    <a:pt x="1277" y="209"/>
                  </a:cubicBezTo>
                  <a:cubicBezTo>
                    <a:pt x="1265" y="233"/>
                    <a:pt x="1253" y="256"/>
                    <a:pt x="1242" y="280"/>
                  </a:cubicBezTo>
                  <a:cubicBezTo>
                    <a:pt x="1227" y="309"/>
                    <a:pt x="1212" y="338"/>
                    <a:pt x="1198" y="367"/>
                  </a:cubicBezTo>
                  <a:cubicBezTo>
                    <a:pt x="1182" y="399"/>
                    <a:pt x="1166" y="431"/>
                    <a:pt x="1150" y="462"/>
                  </a:cubicBezTo>
                  <a:cubicBezTo>
                    <a:pt x="1134" y="494"/>
                    <a:pt x="1118" y="526"/>
                    <a:pt x="1102" y="558"/>
                  </a:cubicBezTo>
                  <a:cubicBezTo>
                    <a:pt x="1087" y="588"/>
                    <a:pt x="1072" y="618"/>
                    <a:pt x="1057" y="648"/>
                  </a:cubicBezTo>
                  <a:cubicBezTo>
                    <a:pt x="1044" y="674"/>
                    <a:pt x="1031" y="699"/>
                    <a:pt x="1019" y="724"/>
                  </a:cubicBezTo>
                  <a:cubicBezTo>
                    <a:pt x="1010" y="742"/>
                    <a:pt x="1000" y="760"/>
                    <a:pt x="991" y="778"/>
                  </a:cubicBezTo>
                  <a:cubicBezTo>
                    <a:pt x="988" y="784"/>
                    <a:pt x="986" y="790"/>
                    <a:pt x="983" y="795"/>
                  </a:cubicBezTo>
                  <a:cubicBezTo>
                    <a:pt x="981" y="798"/>
                    <a:pt x="980" y="802"/>
                    <a:pt x="978" y="804"/>
                  </a:cubicBezTo>
                  <a:cubicBezTo>
                    <a:pt x="978" y="805"/>
                    <a:pt x="978" y="805"/>
                    <a:pt x="978" y="805"/>
                  </a:cubicBezTo>
                  <a:cubicBezTo>
                    <a:pt x="973" y="797"/>
                    <a:pt x="969" y="788"/>
                    <a:pt x="965" y="780"/>
                  </a:cubicBezTo>
                  <a:cubicBezTo>
                    <a:pt x="955" y="760"/>
                    <a:pt x="944" y="739"/>
                    <a:pt x="934" y="719"/>
                  </a:cubicBezTo>
                  <a:cubicBezTo>
                    <a:pt x="922" y="694"/>
                    <a:pt x="909" y="669"/>
                    <a:pt x="897" y="645"/>
                  </a:cubicBezTo>
                  <a:cubicBezTo>
                    <a:pt x="886" y="623"/>
                    <a:pt x="876" y="602"/>
                    <a:pt x="865" y="581"/>
                  </a:cubicBezTo>
                  <a:cubicBezTo>
                    <a:pt x="861" y="574"/>
                    <a:pt x="858" y="567"/>
                    <a:pt x="854" y="560"/>
                  </a:cubicBezTo>
                  <a:cubicBezTo>
                    <a:pt x="853" y="557"/>
                    <a:pt x="852" y="555"/>
                    <a:pt x="851" y="553"/>
                  </a:cubicBezTo>
                  <a:cubicBezTo>
                    <a:pt x="851" y="552"/>
                    <a:pt x="850" y="550"/>
                    <a:pt x="849" y="549"/>
                  </a:cubicBezTo>
                  <a:cubicBezTo>
                    <a:pt x="849" y="549"/>
                    <a:pt x="849" y="549"/>
                    <a:pt x="849" y="549"/>
                  </a:cubicBezTo>
                  <a:cubicBezTo>
                    <a:pt x="838" y="570"/>
                    <a:pt x="828" y="591"/>
                    <a:pt x="817" y="613"/>
                  </a:cubicBezTo>
                  <a:cubicBezTo>
                    <a:pt x="803" y="642"/>
                    <a:pt x="788" y="671"/>
                    <a:pt x="774" y="700"/>
                  </a:cubicBezTo>
                  <a:cubicBezTo>
                    <a:pt x="772" y="703"/>
                    <a:pt x="769" y="707"/>
                    <a:pt x="770" y="710"/>
                  </a:cubicBezTo>
                  <a:cubicBezTo>
                    <a:pt x="774" y="716"/>
                    <a:pt x="777" y="723"/>
                    <a:pt x="780" y="729"/>
                  </a:cubicBezTo>
                  <a:cubicBezTo>
                    <a:pt x="794" y="757"/>
                    <a:pt x="808" y="784"/>
                    <a:pt x="822" y="812"/>
                  </a:cubicBezTo>
                  <a:cubicBezTo>
                    <a:pt x="838" y="845"/>
                    <a:pt x="855" y="879"/>
                    <a:pt x="872" y="912"/>
                  </a:cubicBezTo>
                  <a:cubicBezTo>
                    <a:pt x="884" y="936"/>
                    <a:pt x="895" y="959"/>
                    <a:pt x="907" y="982"/>
                  </a:cubicBezTo>
                  <a:cubicBezTo>
                    <a:pt x="910" y="988"/>
                    <a:pt x="913" y="995"/>
                    <a:pt x="917" y="1001"/>
                  </a:cubicBezTo>
                  <a:cubicBezTo>
                    <a:pt x="933" y="1029"/>
                    <a:pt x="966" y="1041"/>
                    <a:pt x="997" y="1033"/>
                  </a:cubicBezTo>
                  <a:cubicBezTo>
                    <a:pt x="1011" y="1030"/>
                    <a:pt x="1024" y="1021"/>
                    <a:pt x="1033" y="1009"/>
                  </a:cubicBezTo>
                  <a:cubicBezTo>
                    <a:pt x="1038" y="1004"/>
                    <a:pt x="1041" y="997"/>
                    <a:pt x="1044" y="991"/>
                  </a:cubicBezTo>
                  <a:cubicBezTo>
                    <a:pt x="1045" y="989"/>
                    <a:pt x="1046" y="987"/>
                    <a:pt x="1047" y="985"/>
                  </a:cubicBezTo>
                  <a:cubicBezTo>
                    <a:pt x="1052" y="974"/>
                    <a:pt x="1058" y="963"/>
                    <a:pt x="1063" y="952"/>
                  </a:cubicBezTo>
                  <a:cubicBezTo>
                    <a:pt x="1073" y="934"/>
                    <a:pt x="1082" y="915"/>
                    <a:pt x="1092" y="896"/>
                  </a:cubicBezTo>
                  <a:cubicBezTo>
                    <a:pt x="1104" y="871"/>
                    <a:pt x="1117" y="846"/>
                    <a:pt x="1130" y="820"/>
                  </a:cubicBezTo>
                  <a:cubicBezTo>
                    <a:pt x="1145" y="791"/>
                    <a:pt x="1160" y="761"/>
                    <a:pt x="1174" y="731"/>
                  </a:cubicBezTo>
                  <a:cubicBezTo>
                    <a:pt x="1191" y="698"/>
                    <a:pt x="1207" y="666"/>
                    <a:pt x="1224" y="633"/>
                  </a:cubicBezTo>
                  <a:cubicBezTo>
                    <a:pt x="1241" y="598"/>
                    <a:pt x="1258" y="564"/>
                    <a:pt x="1275" y="530"/>
                  </a:cubicBezTo>
                  <a:cubicBezTo>
                    <a:pt x="1292" y="496"/>
                    <a:pt x="1310" y="462"/>
                    <a:pt x="1327" y="428"/>
                  </a:cubicBezTo>
                  <a:cubicBezTo>
                    <a:pt x="1343" y="396"/>
                    <a:pt x="1359" y="364"/>
                    <a:pt x="1375" y="332"/>
                  </a:cubicBezTo>
                  <a:cubicBezTo>
                    <a:pt x="1389" y="304"/>
                    <a:pt x="1403" y="275"/>
                    <a:pt x="1418" y="247"/>
                  </a:cubicBezTo>
                  <a:cubicBezTo>
                    <a:pt x="1429" y="224"/>
                    <a:pt x="1441" y="201"/>
                    <a:pt x="1452" y="178"/>
                  </a:cubicBezTo>
                  <a:cubicBezTo>
                    <a:pt x="1461" y="161"/>
                    <a:pt x="1469" y="145"/>
                    <a:pt x="1477" y="129"/>
                  </a:cubicBezTo>
                  <a:cubicBezTo>
                    <a:pt x="1481" y="121"/>
                    <a:pt x="1485" y="113"/>
                    <a:pt x="1489" y="105"/>
                  </a:cubicBezTo>
                  <a:cubicBezTo>
                    <a:pt x="1495" y="93"/>
                    <a:pt x="1497" y="81"/>
                    <a:pt x="1497" y="68"/>
                  </a:cubicBezTo>
                  <a:cubicBezTo>
                    <a:pt x="1496" y="65"/>
                    <a:pt x="1497" y="69"/>
                    <a:pt x="1497" y="68"/>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2"/>
                    </a:gs>
                    <a:gs pos="100000">
                      <a:schemeClr val="accent1"/>
                    </a:gs>
                  </a:gsLst>
                  <a:lin ang="5400000" scaled="1"/>
                </a:gradFill>
                <a:sym typeface="方正清刻本悦宋简体" panose="02000000000000000000" pitchFamily="2" charset="-122"/>
              </a:endParaRPr>
            </a:p>
          </p:txBody>
        </p:sp>
      </p:gr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rgbClr val="B9B9B9"/>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知</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天</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文</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100" name="文本框 99"/>
          <p:cNvSpPr txBox="1"/>
          <p:nvPr/>
        </p:nvSpPr>
        <p:spPr>
          <a:xfrm>
            <a:off x="2169795" y="1456690"/>
            <a:ext cx="9305290" cy="2091690"/>
          </a:xfrm>
          <a:prstGeom prst="rect">
            <a:avLst/>
          </a:prstGeom>
          <a:noFill/>
          <a:ln w="9525">
            <a:noFill/>
          </a:ln>
        </p:spPr>
        <p:txBody>
          <a:bodyPr wrap="square">
            <a:spAutoFit/>
          </a:bodyPr>
          <a:lstStyle/>
          <a:p>
            <a:pPr indent="0">
              <a:lnSpc>
                <a:spcPct val="130000"/>
              </a:lnSpc>
            </a:pPr>
            <a:r>
              <a:rPr lang="en-US" altLang="zh-CN" sz="5000" b="0">
                <a:solidFill>
                  <a:srgbClr val="000000"/>
                </a:solidFill>
                <a:latin typeface="楷体" panose="02010609060101010101" charset="-122"/>
                <a:ea typeface="楷体" panose="02010609060101010101" charset="-122"/>
                <a:cs typeface="方正书宋_GBK" panose="02000000000000000000" charset="-122"/>
              </a:rPr>
              <a:t>    </a:t>
            </a:r>
            <a:r>
              <a:rPr lang="zh-CN" sz="5000" b="0">
                <a:solidFill>
                  <a:srgbClr val="000000"/>
                </a:solidFill>
                <a:latin typeface="楷体" panose="02010609060101010101" charset="-122"/>
                <a:ea typeface="楷体" panose="02010609060101010101" charset="-122"/>
                <a:cs typeface="方正书宋_GBK" panose="02000000000000000000" charset="-122"/>
              </a:rPr>
              <a:t>那么，诸葛亮看到这场大雾又会是一种怎样的心情呢？</a:t>
            </a:r>
            <a:endParaRPr lang="zh-CN" sz="5000" b="0">
              <a:solidFill>
                <a:srgbClr val="000000"/>
              </a:solidFill>
              <a:latin typeface="楷体" panose="02010609060101010101" charset="-122"/>
              <a:ea typeface="楷体" panose="02010609060101010101" charset="-122"/>
              <a:cs typeface="方正书宋_GBK" panose="02000000000000000000" charset="-122"/>
            </a:endParaRPr>
          </a:p>
        </p:txBody>
      </p:sp>
      <p:sp>
        <p:nvSpPr>
          <p:cNvPr id="4" name="文本框 3"/>
          <p:cNvSpPr txBox="1"/>
          <p:nvPr/>
        </p:nvSpPr>
        <p:spPr>
          <a:xfrm>
            <a:off x="2520950" y="3689350"/>
            <a:ext cx="9320530" cy="1863725"/>
          </a:xfrm>
          <a:prstGeom prst="rect">
            <a:avLst/>
          </a:prstGeom>
          <a:noFill/>
          <a:ln w="9525">
            <a:noFill/>
          </a:ln>
        </p:spPr>
        <p:txBody>
          <a:bodyPr wrap="square" rtlCol="0">
            <a:noAutofit/>
          </a:bodyPr>
          <a:lstStyle/>
          <a:p>
            <a:pPr lvl="0" algn="l">
              <a:lnSpc>
                <a:spcPct val="120000"/>
              </a:lnSpc>
              <a:buClrTx/>
              <a:buSzTx/>
              <a:buFontTx/>
            </a:pPr>
            <a:r>
              <a:rPr lang="en-US" altLang="zh-CN" sz="4500" b="1">
                <a:solidFill>
                  <a:srgbClr val="FF0000"/>
                </a:solidFill>
                <a:latin typeface="楷体" panose="02010609060101010101" charset="-122"/>
                <a:ea typeface="楷体" panose="02010609060101010101" charset="-122"/>
                <a:cs typeface="方正书宋_GBK" panose="02000000000000000000" charset="-122"/>
                <a:sym typeface="+mn-ea"/>
              </a:rPr>
              <a:t>    </a:t>
            </a:r>
            <a:r>
              <a:rPr lang="zh-CN" sz="4500" b="1">
                <a:solidFill>
                  <a:srgbClr val="FF0000"/>
                </a:solidFill>
                <a:latin typeface="楷体" panose="02010609060101010101" charset="-122"/>
                <a:ea typeface="楷体" panose="02010609060101010101" charset="-122"/>
                <a:cs typeface="方正书宋_GBK" panose="02000000000000000000" charset="-122"/>
                <a:sym typeface="+mn-ea"/>
              </a:rPr>
              <a:t>诸葛亮会暗自高兴。这场大雾，我在三天之前就已料到。  </a:t>
            </a:r>
            <a:endParaRPr lang="zh-CN" sz="4500" b="1">
              <a:solidFill>
                <a:srgbClr val="FF0000"/>
              </a:solidFill>
              <a:latin typeface="楷体" panose="02010609060101010101" charset="-122"/>
              <a:ea typeface="楷体" panose="02010609060101010101" charset="-122"/>
              <a:cs typeface="方正书宋_GBK" panose="02000000000000000000" charset="-122"/>
              <a:sym typeface="+mn-ea"/>
            </a:endParaRPr>
          </a:p>
        </p:txBody>
      </p:sp>
    </p:spTree>
    <p:custDataLst>
      <p:tags r:id="rId2"/>
    </p:custData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blinds(horizontal)">
                                      <p:cBhvr>
                                        <p:cTn id="11" dur="500"/>
                                        <p:tgtEl>
                                          <p:spTgt spid="10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iterate type="lt">
                                    <p:tmPct val="30000"/>
                                  </p:iterate>
                                  <p:childTnLst>
                                    <p:set>
                                      <p:cBhvr>
                                        <p:cTn id="15" dur="500" fill="hold">
                                          <p:stCondLst>
                                            <p:cond delay="0"/>
                                          </p:stCondLst>
                                        </p:cTn>
                                        <p:tgtEl>
                                          <p:spTgt spid="4">
                                            <p:txEl>
                                              <p:pRg st="0" end="0"/>
                                            </p:txEl>
                                          </p:spTgt>
                                        </p:tgtEl>
                                        <p:attrNameLst>
                                          <p:attrName>style.visibility</p:attrName>
                                        </p:attrNameLst>
                                      </p:cBhvr>
                                      <p:to>
                                        <p:strVal val="visible"/>
                                      </p:to>
                                    </p:set>
                                    <p:animEffect transition="in" filter="fade">
                                      <p:cBhvr>
                                        <p:cTn id="16" dur="500"/>
                                        <p:tgtEl>
                                          <p:spTgt spid="4">
                                            <p:txEl>
                                              <p:pRg st="0" end="0"/>
                                            </p:txEl>
                                          </p:spTgt>
                                        </p:tgtEl>
                                      </p:cBhvr>
                                    </p:animEffect>
                                    <p:anim calcmode="lin" valueType="num">
                                      <p:cBhvr>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100" grpId="0"/>
      <p:bldP spid="4" grpId="0" bldLvl="0" build="allAtOnce"/>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rgbClr val="B9B9B9"/>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知</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天</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文</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100" name="文本框 99"/>
          <p:cNvSpPr txBox="1"/>
          <p:nvPr/>
        </p:nvSpPr>
        <p:spPr>
          <a:xfrm>
            <a:off x="2197100" y="1506220"/>
            <a:ext cx="9535795" cy="4831080"/>
          </a:xfrm>
          <a:prstGeom prst="rect">
            <a:avLst/>
          </a:prstGeom>
          <a:noFill/>
          <a:ln w="9525">
            <a:noFill/>
          </a:ln>
        </p:spPr>
        <p:txBody>
          <a:bodyPr wrap="square">
            <a:spAutoFit/>
          </a:bodyPr>
          <a:lstStyle/>
          <a:p>
            <a:pPr indent="0">
              <a:lnSpc>
                <a:spcPct val="110000"/>
              </a:lnSpc>
            </a:pPr>
            <a:r>
              <a:rPr lang="en-US" altLang="zh-CN" sz="4000" b="0">
                <a:solidFill>
                  <a:srgbClr val="000000"/>
                </a:solidFill>
                <a:latin typeface="楷体" panose="02010609060101010101" charset="-122"/>
                <a:ea typeface="楷体" panose="02010609060101010101" charset="-122"/>
                <a:cs typeface="方正书宋_GBK" panose="02000000000000000000" charset="-122"/>
              </a:rPr>
              <a:t>    </a:t>
            </a:r>
            <a:r>
              <a:rPr sz="4000" b="0">
                <a:solidFill>
                  <a:srgbClr val="000000"/>
                </a:solidFill>
                <a:latin typeface="楷体" panose="02010609060101010101" charset="-122"/>
                <a:ea typeface="楷体" panose="02010609060101010101" charset="-122"/>
                <a:cs typeface="方正书宋_GBK" panose="02000000000000000000" charset="-122"/>
              </a:rPr>
              <a:t>诸葛亮说∶“既然就要交战，十天造好，必然误了大事。”周瑜问∶“先生预计几天可以造好？”诸葛亮说∶“只要三天。”周瑜说∶“军情紧急，可不能开玩笑。”诸葛亮说∶“怎么敢跟都督开玩笑？我愿意立下军令状，三天造不好，甘受惩罚。”</a:t>
            </a:r>
            <a:endParaRPr sz="4000" b="0">
              <a:solidFill>
                <a:srgbClr val="000000"/>
              </a:solidFill>
              <a:latin typeface="楷体" panose="02010609060101010101" charset="-122"/>
              <a:ea typeface="楷体" panose="02010609060101010101" charset="-122"/>
              <a:cs typeface="方正书宋_GBK" panose="02000000000000000000" charset="-122"/>
            </a:endParaRPr>
          </a:p>
        </p:txBody>
      </p:sp>
    </p:spTree>
    <p:custDataLst>
      <p:tags r:id="rId2"/>
    </p:custData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500" fill="hold">
                                          <p:stCondLst>
                                            <p:cond delay="0"/>
                                          </p:stCondLst>
                                        </p:cTn>
                                        <p:tgtEl>
                                          <p:spTgt spid="33768"/>
                                        </p:tgtEl>
                                        <p:attrNameLst>
                                          <p:attrName>style.visibility</p:attrName>
                                        </p:attrNameLst>
                                      </p:cBhvr>
                                      <p:to>
                                        <p:strVal val="visible"/>
                                      </p:to>
                                    </p:set>
                                    <p:anim to="" calcmode="lin" valueType="num">
                                      <p:cBhvr>
                                        <p:cTn id="7" dur="500" fill="hold">
                                          <p:stCondLst>
                                            <p:cond delay="0"/>
                                          </p:stCondLst>
                                        </p:cTn>
                                        <p:tgtEl>
                                          <p:spTgt spid="33768"/>
                                        </p:tgtEl>
                                        <p:attrNameLst>
                                          <p:attrName>ppt_y</p:attrName>
                                        </p:attrNameLst>
                                      </p:cBhvr>
                                      <p:tavLst>
                                        <p:tav tm="0">
                                          <p:val>
                                            <p:strVal val="0-ppt_h/1.5"/>
                                          </p:val>
                                        </p:tav>
                                        <p:tav tm="100000">
                                          <p:val>
                                            <p:strVal val="#ppt_y"/>
                                          </p:val>
                                        </p:tav>
                                      </p:tavLst>
                                    </p:anim>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strips(down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rgbClr val="B9B9B9"/>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知</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天</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文</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100" name="文本框 99"/>
          <p:cNvSpPr txBox="1"/>
          <p:nvPr/>
        </p:nvSpPr>
        <p:spPr>
          <a:xfrm>
            <a:off x="2197100" y="1506220"/>
            <a:ext cx="9535795" cy="4892675"/>
          </a:xfrm>
          <a:prstGeom prst="rect">
            <a:avLst/>
          </a:prstGeom>
          <a:noFill/>
          <a:ln w="9525">
            <a:noFill/>
          </a:ln>
        </p:spPr>
        <p:txBody>
          <a:bodyPr wrap="square">
            <a:spAutoFit/>
          </a:bodyPr>
          <a:lstStyle/>
          <a:p>
            <a:pPr indent="0">
              <a:lnSpc>
                <a:spcPct val="130000"/>
              </a:lnSpc>
            </a:pPr>
            <a:r>
              <a:rPr lang="en-US" altLang="zh-CN" sz="4000" b="0">
                <a:solidFill>
                  <a:srgbClr val="000000"/>
                </a:solidFill>
                <a:latin typeface="楷体" panose="02010609060101010101" charset="-122"/>
                <a:ea typeface="楷体" panose="02010609060101010101" charset="-122"/>
                <a:cs typeface="方正书宋_GBK" panose="02000000000000000000" charset="-122"/>
              </a:rPr>
              <a:t>    </a:t>
            </a:r>
            <a:r>
              <a:rPr sz="4000" b="0">
                <a:solidFill>
                  <a:srgbClr val="000000"/>
                </a:solidFill>
                <a:latin typeface="楷体" panose="02010609060101010101" charset="-122"/>
                <a:ea typeface="楷体" panose="02010609060101010101" charset="-122"/>
                <a:cs typeface="方正书宋_GBK" panose="02000000000000000000" charset="-122"/>
              </a:rPr>
              <a:t>但是，光读这句话，就能看出诸葛亮的神机妙算吗？不能！为什么？因为这场大雾也许是凑巧碰上的呢？所以，我们得再往前面读一读，联系上文看从哪一句话可以看出诸葛亮早在三天之前就已算准了这场大雾。</a:t>
            </a:r>
            <a:endParaRPr sz="4000" b="0">
              <a:solidFill>
                <a:srgbClr val="000000"/>
              </a:solidFill>
              <a:latin typeface="楷体" panose="02010609060101010101" charset="-122"/>
              <a:ea typeface="楷体" panose="02010609060101010101" charset="-122"/>
              <a:cs typeface="方正书宋_GBK" panose="02000000000000000000" charset="-122"/>
            </a:endParaRPr>
          </a:p>
        </p:txBody>
      </p:sp>
    </p:spTree>
    <p:custDataLst>
      <p:tags r:id="rId2"/>
    </p:custDataLst>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500" fill="hold">
                                          <p:stCondLst>
                                            <p:cond delay="0"/>
                                          </p:stCondLst>
                                        </p:cTn>
                                        <p:tgtEl>
                                          <p:spTgt spid="33768"/>
                                        </p:tgtEl>
                                        <p:attrNameLst>
                                          <p:attrName>style.visibility</p:attrName>
                                        </p:attrNameLst>
                                      </p:cBhvr>
                                      <p:to>
                                        <p:strVal val="visible"/>
                                      </p:to>
                                    </p:set>
                                    <p:anim to="" calcmode="lin" valueType="num">
                                      <p:cBhvr>
                                        <p:cTn id="7" dur="500" fill="hold">
                                          <p:stCondLst>
                                            <p:cond delay="0"/>
                                          </p:stCondLst>
                                        </p:cTn>
                                        <p:tgtEl>
                                          <p:spTgt spid="33768"/>
                                        </p:tgtEl>
                                        <p:attrNameLst>
                                          <p:attrName>ppt_y</p:attrName>
                                        </p:attrNameLst>
                                      </p:cBhvr>
                                      <p:tavLst>
                                        <p:tav tm="0">
                                          <p:val>
                                            <p:strVal val="0-ppt_h/1.5"/>
                                          </p:val>
                                        </p:tav>
                                        <p:tav tm="100000">
                                          <p:val>
                                            <p:strVal val="#ppt_y"/>
                                          </p:val>
                                        </p:tav>
                                      </p:tavLst>
                                    </p:anim>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fade">
                                      <p:cBhvr>
                                        <p:cTn id="11" dur="1000"/>
                                        <p:tgtEl>
                                          <p:spTgt spid="100"/>
                                        </p:tgtEl>
                                      </p:cBhvr>
                                    </p:animEffect>
                                    <p:anim calcmode="lin" valueType="num">
                                      <p:cBhvr>
                                        <p:cTn id="12" dur="1000" fill="hold"/>
                                        <p:tgtEl>
                                          <p:spTgt spid="100"/>
                                        </p:tgtEl>
                                        <p:attrNameLst>
                                          <p:attrName>ppt_x</p:attrName>
                                        </p:attrNameLst>
                                      </p:cBhvr>
                                      <p:tavLst>
                                        <p:tav tm="0">
                                          <p:val>
                                            <p:strVal val="#ppt_x"/>
                                          </p:val>
                                        </p:tav>
                                        <p:tav tm="100000">
                                          <p:val>
                                            <p:strVal val="#ppt_x"/>
                                          </p:val>
                                        </p:tav>
                                      </p:tavLst>
                                    </p:anim>
                                    <p:anim calcmode="lin" valueType="num">
                                      <p:cBhvr>
                                        <p:cTn id="13"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rgbClr val="B9B9B9"/>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知</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天</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文</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100" name="文本框 99"/>
          <p:cNvSpPr txBox="1"/>
          <p:nvPr/>
        </p:nvSpPr>
        <p:spPr>
          <a:xfrm>
            <a:off x="2197100" y="1333500"/>
            <a:ext cx="9535795" cy="3969385"/>
          </a:xfrm>
          <a:prstGeom prst="rect">
            <a:avLst/>
          </a:prstGeom>
          <a:noFill/>
          <a:ln w="9525">
            <a:noFill/>
          </a:ln>
        </p:spPr>
        <p:txBody>
          <a:bodyPr wrap="square">
            <a:spAutoFit/>
          </a:bodyPr>
          <a:lstStyle/>
          <a:p>
            <a:pPr indent="0">
              <a:lnSpc>
                <a:spcPct val="140000"/>
              </a:lnSpc>
            </a:pPr>
            <a:r>
              <a:rPr lang="en-US" altLang="zh-CN" sz="4500" b="0">
                <a:solidFill>
                  <a:srgbClr val="000000"/>
                </a:solidFill>
                <a:latin typeface="楷体" panose="02010609060101010101" charset="-122"/>
                <a:ea typeface="楷体" panose="02010609060101010101" charset="-122"/>
                <a:cs typeface="方正书宋_GBK" panose="02000000000000000000" charset="-122"/>
              </a:rPr>
              <a:t>   </a:t>
            </a:r>
            <a:r>
              <a:rPr sz="4500" b="0">
                <a:solidFill>
                  <a:srgbClr val="000000"/>
                </a:solidFill>
                <a:latin typeface="楷体" panose="02010609060101010101" charset="-122"/>
                <a:ea typeface="楷体" panose="02010609060101010101" charset="-122"/>
                <a:cs typeface="方正书宋_GBK" panose="02000000000000000000" charset="-122"/>
              </a:rPr>
              <a:t>第一天，不见诸葛亮有什么动静；第二天，仍然不见诸葛亮有什么动静；直到第三天四更时候，诸葛亮秘密地把鲁肃请到船里。</a:t>
            </a:r>
            <a:endParaRPr sz="4500" b="0">
              <a:solidFill>
                <a:srgbClr val="000000"/>
              </a:solidFill>
              <a:latin typeface="楷体" panose="02010609060101010101" charset="-122"/>
              <a:ea typeface="楷体" panose="02010609060101010101" charset="-122"/>
              <a:cs typeface="方正书宋_GBK" panose="02000000000000000000" charset="-122"/>
            </a:endParaRPr>
          </a:p>
        </p:txBody>
      </p:sp>
      <p:sp>
        <p:nvSpPr>
          <p:cNvPr id="2" name="文本框 1"/>
          <p:cNvSpPr txBox="1"/>
          <p:nvPr/>
        </p:nvSpPr>
        <p:spPr>
          <a:xfrm>
            <a:off x="2495550" y="5537200"/>
            <a:ext cx="9129395" cy="860425"/>
          </a:xfrm>
          <a:prstGeom prst="rect">
            <a:avLst/>
          </a:prstGeom>
          <a:noFill/>
          <a:ln w="9525">
            <a:noFill/>
          </a:ln>
        </p:spPr>
        <p:txBody>
          <a:bodyPr wrap="square">
            <a:spAutoFit/>
          </a:bodyPr>
          <a:lstStyle/>
          <a:p>
            <a:pPr indent="0"/>
            <a:r>
              <a:rPr lang="zh-CN" sz="5000">
                <a:solidFill>
                  <a:srgbClr val="FF0000"/>
                </a:solidFill>
                <a:latin typeface="楷体" panose="02010609060101010101" charset="-122"/>
                <a:ea typeface="楷体" panose="02010609060101010101" charset="-122"/>
                <a:cs typeface="方正书宋_GBK" panose="02000000000000000000" charset="-122"/>
              </a:rPr>
              <a:t>诸葛亮的胸有成竹、从容不迫。</a:t>
            </a:r>
            <a:endParaRPr lang="zh-CN" altLang="en-US" sz="5000">
              <a:solidFill>
                <a:srgbClr val="FF0000"/>
              </a:solidFill>
              <a:latin typeface="楷体" panose="02010609060101010101" charset="-122"/>
              <a:ea typeface="楷体" panose="02010609060101010101" charset="-122"/>
              <a:cs typeface="方正书宋_GBK" panose="02000000000000000000" charset="-122"/>
            </a:endParaRPr>
          </a:p>
        </p:txBody>
      </p:sp>
    </p:spTree>
    <p:custDataLst>
      <p:tags r:id="rId2"/>
    </p:custData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500" fill="hold">
                                          <p:stCondLst>
                                            <p:cond delay="0"/>
                                          </p:stCondLst>
                                        </p:cTn>
                                        <p:tgtEl>
                                          <p:spTgt spid="33768"/>
                                        </p:tgtEl>
                                        <p:attrNameLst>
                                          <p:attrName>style.visibility</p:attrName>
                                        </p:attrNameLst>
                                      </p:cBhvr>
                                      <p:to>
                                        <p:strVal val="visible"/>
                                      </p:to>
                                    </p:set>
                                    <p:anim to="" calcmode="lin" valueType="num">
                                      <p:cBhvr>
                                        <p:cTn id="7" dur="500" fill="hold">
                                          <p:stCondLst>
                                            <p:cond delay="0"/>
                                          </p:stCondLst>
                                        </p:cTn>
                                        <p:tgtEl>
                                          <p:spTgt spid="33768"/>
                                        </p:tgtEl>
                                        <p:attrNameLst>
                                          <p:attrName>ppt_y</p:attrName>
                                        </p:attrNameLst>
                                      </p:cBhvr>
                                      <p:tavLst>
                                        <p:tav tm="0">
                                          <p:val>
                                            <p:strVal val="0-ppt_h/1.5"/>
                                          </p:val>
                                        </p:tav>
                                        <p:tav tm="100000">
                                          <p:val>
                                            <p:strVal val="#ppt_y"/>
                                          </p:val>
                                        </p:tav>
                                      </p:tavLst>
                                    </p:anim>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blinds(horizontal)">
                                      <p:cBhvr>
                                        <p:cTn id="11" dur="500"/>
                                        <p:tgtEl>
                                          <p:spTgt spid="100"/>
                                        </p:tgtEl>
                                      </p:cBhvr>
                                    </p:animEffect>
                                  </p:childTnLst>
                                </p:cTn>
                              </p:par>
                            </p:childTnLst>
                          </p:cTn>
                        </p:par>
                      </p:childTnLst>
                    </p:cTn>
                  </p:par>
                  <p:par>
                    <p:cTn id="12" fill="hold">
                      <p:stCondLst>
                        <p:cond delay="indefinite"/>
                      </p:stCondLst>
                      <p:childTnLst>
                        <p:par>
                          <p:cTn id="13" fill="hold">
                            <p:stCondLst>
                              <p:cond delay="0"/>
                            </p:stCondLst>
                            <p:childTnLst>
                              <p:par>
                                <p:cTn id="14" presetID="3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800" decel="100000"/>
                                        <p:tgtEl>
                                          <p:spTgt spid="2"/>
                                        </p:tgtEl>
                                      </p:cBhvr>
                                    </p:animEffect>
                                    <p:anim calcmode="lin" valueType="num">
                                      <p:cBhvr>
                                        <p:cTn id="17" dur="800" decel="100000" fill="hold"/>
                                        <p:tgtEl>
                                          <p:spTgt spid="2"/>
                                        </p:tgtEl>
                                        <p:attrNameLst>
                                          <p:attrName>style.rotation</p:attrName>
                                        </p:attrNameLst>
                                      </p:cBhvr>
                                      <p:tavLst>
                                        <p:tav tm="0">
                                          <p:val>
                                            <p:fltVal val="-90"/>
                                          </p:val>
                                        </p:tav>
                                        <p:tav tm="100000">
                                          <p:val>
                                            <p:fltVal val="0"/>
                                          </p:val>
                                        </p:tav>
                                      </p:tavLst>
                                    </p:anim>
                                    <p:anim calcmode="lin" valueType="num">
                                      <p:cBhvr>
                                        <p:cTn id="18" dur="800" decel="100000" fill="hold"/>
                                        <p:tgtEl>
                                          <p:spTgt spid="2"/>
                                        </p:tgtEl>
                                        <p:attrNameLst>
                                          <p:attrName>ppt_x</p:attrName>
                                        </p:attrNameLst>
                                      </p:cBhvr>
                                      <p:tavLst>
                                        <p:tav tm="0">
                                          <p:val>
                                            <p:strVal val="#ppt_x+0.4"/>
                                          </p:val>
                                        </p:tav>
                                        <p:tav tm="100000">
                                          <p:val>
                                            <p:strVal val="#ppt_x-0.05"/>
                                          </p:val>
                                        </p:tav>
                                      </p:tavLst>
                                    </p:anim>
                                    <p:anim calcmode="lin" valueType="num">
                                      <p:cBhvr>
                                        <p:cTn id="19" dur="800" decel="100000" fill="hold"/>
                                        <p:tgtEl>
                                          <p:spTgt spid="2"/>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100"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chemeClr val="bg1">
              <a:lumMod val="50000"/>
            </a:schemeClr>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识</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人</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心</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234" name="PA_文本框 6"/>
          <p:cNvSpPr txBox="1"/>
          <p:nvPr>
            <p:custDataLst>
              <p:tags r:id="rId3"/>
            </p:custDataLst>
          </p:nvPr>
        </p:nvSpPr>
        <p:spPr>
          <a:xfrm>
            <a:off x="-2306955" y="4733925"/>
            <a:ext cx="6965315" cy="2597785"/>
          </a:xfrm>
          <a:prstGeom prst="rect">
            <a:avLst/>
          </a:prstGeom>
          <a:noFill/>
          <a:ln>
            <a:noFill/>
          </a:ln>
          <a:extLst>
            <a:ext uri="{91240B29-F687-4F45-9708-019B960494DF}">
              <a14:hiddenLine xmlns:a14="http://schemas.microsoft.com/office/drawing/2010/main">
                <a:solidFill>
                  <a:srgbClr val="FF0000"/>
                </a:solidFill>
              </a14:hiddenLine>
            </a:ext>
          </a:extLst>
        </p:spPr>
        <p:txBody>
          <a:bodyPr vert="horz" wrap="square" numCol="1" rtlCol="0">
            <a:prstTxWarp prst="textPlain">
              <a:avLst/>
            </a:prstTxWarp>
            <a:spAutoFit/>
          </a:bodyPr>
          <a:lstStyle>
            <a:defPPr>
              <a:defRPr lang="zh-CN"/>
            </a:defPPr>
            <a:lvl1pPr marR="0" lvl="0" indent="0" fontAlgn="auto">
              <a:lnSpc>
                <a:spcPts val="0"/>
              </a:lnSpc>
              <a:spcBef>
                <a:spcPts val="0"/>
              </a:spcBef>
              <a:spcAft>
                <a:spcPts val="0"/>
              </a:spcAft>
              <a:buClrTx/>
              <a:buSzTx/>
              <a:buFontTx/>
              <a:buNone/>
              <a:defRPr kumimoji="0" b="0" i="0" u="none" strike="noStrike" cap="none" spc="-1200" normalizeH="0" baseline="0">
                <a:ln>
                  <a:noFill/>
                </a:ln>
                <a:blipFill dpi="0" rotWithShape="1">
                  <a:blip r:embed="rId4"/>
                  <a:srcRect/>
                  <a:stretch>
                    <a:fillRect/>
                  </a:stretch>
                </a:blipFill>
                <a:effectLst/>
                <a:uLnTx/>
                <a:uFillTx/>
                <a:latin typeface="Arial" panose="020B0604020202020204" pitchFamily="34" charset="0"/>
                <a:ea typeface="等线" panose="0201060003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__________</a:t>
            </a:r>
            <a:endParaRPr lang="zh-CN" altLang="en-US" dirty="0"/>
          </a:p>
        </p:txBody>
      </p:sp>
      <p:sp>
        <p:nvSpPr>
          <p:cNvPr id="100" name="文本框 99"/>
          <p:cNvSpPr txBox="1"/>
          <p:nvPr/>
        </p:nvSpPr>
        <p:spPr>
          <a:xfrm>
            <a:off x="2169795" y="1249680"/>
            <a:ext cx="9305290" cy="3091815"/>
          </a:xfrm>
          <a:prstGeom prst="rect">
            <a:avLst/>
          </a:prstGeom>
          <a:noFill/>
          <a:ln w="9525">
            <a:noFill/>
          </a:ln>
        </p:spPr>
        <p:txBody>
          <a:bodyPr wrap="square">
            <a:spAutoFit/>
          </a:bodyPr>
          <a:lstStyle/>
          <a:p>
            <a:pPr indent="0">
              <a:lnSpc>
                <a:spcPct val="130000"/>
              </a:lnSpc>
            </a:pPr>
            <a:r>
              <a:rPr lang="en-US" altLang="zh-CN" sz="5000" b="0">
                <a:solidFill>
                  <a:srgbClr val="000000"/>
                </a:solidFill>
                <a:latin typeface="楷体" panose="02010609060101010101" charset="-122"/>
                <a:ea typeface="楷体" panose="02010609060101010101" charset="-122"/>
                <a:cs typeface="方正书宋_GBK" panose="02000000000000000000" charset="-122"/>
              </a:rPr>
              <a:t>    </a:t>
            </a:r>
            <a:r>
              <a:rPr lang="zh-CN" sz="5000" b="0">
                <a:solidFill>
                  <a:srgbClr val="000000"/>
                </a:solidFill>
                <a:latin typeface="楷体" panose="02010609060101010101" charset="-122"/>
                <a:ea typeface="楷体" panose="02010609060101010101" charset="-122"/>
                <a:cs typeface="方正书宋_GBK" panose="02000000000000000000" charset="-122"/>
              </a:rPr>
              <a:t>谁来说说，你从哪两个句子的联系中</a:t>
            </a:r>
            <a:r>
              <a:rPr lang="zh-CN" sz="5000" b="0" u="sng">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方正书宋_GBK" panose="02000000000000000000" charset="-122"/>
              </a:rPr>
              <a:t>读懂了</a:t>
            </a:r>
            <a:r>
              <a:rPr lang="zh-CN" sz="5000" b="0">
                <a:solidFill>
                  <a:srgbClr val="000000"/>
                </a:solidFill>
                <a:latin typeface="楷体" panose="02010609060101010101" charset="-122"/>
                <a:ea typeface="楷体" panose="02010609060101010101" charset="-122"/>
                <a:cs typeface="方正书宋_GBK" panose="02000000000000000000" charset="-122"/>
              </a:rPr>
              <a:t>诸葛亮的神机妙算？</a:t>
            </a:r>
            <a:endParaRPr lang="zh-CN" sz="5000" b="0">
              <a:solidFill>
                <a:srgbClr val="000000"/>
              </a:solidFill>
              <a:latin typeface="楷体" panose="02010609060101010101" charset="-122"/>
              <a:ea typeface="楷体" panose="02010609060101010101" charset="-122"/>
              <a:cs typeface="方正书宋_GBK" panose="02000000000000000000" charset="-122"/>
            </a:endParaRPr>
          </a:p>
        </p:txBody>
      </p:sp>
      <p:sp>
        <p:nvSpPr>
          <p:cNvPr id="2" name="文本框 1"/>
          <p:cNvSpPr txBox="1"/>
          <p:nvPr/>
        </p:nvSpPr>
        <p:spPr>
          <a:xfrm>
            <a:off x="2169795" y="4095750"/>
            <a:ext cx="9671685" cy="2584450"/>
          </a:xfrm>
          <a:prstGeom prst="rect">
            <a:avLst/>
          </a:prstGeom>
          <a:noFill/>
          <a:ln w="9525">
            <a:noFill/>
          </a:ln>
        </p:spPr>
        <p:txBody>
          <a:bodyPr wrap="square">
            <a:spAutoFit/>
          </a:bodyPr>
          <a:lstStyle/>
          <a:p>
            <a:pPr indent="0">
              <a:lnSpc>
                <a:spcPct val="120000"/>
              </a:lnSpc>
            </a:pPr>
            <a:r>
              <a:rPr lang="en-US" altLang="zh-CN" sz="4500" b="1">
                <a:solidFill>
                  <a:srgbClr val="FF0000"/>
                </a:solidFill>
                <a:latin typeface="楷体" panose="02010609060101010101" charset="-122"/>
                <a:ea typeface="楷体" panose="02010609060101010101" charset="-122"/>
                <a:cs typeface="方正书宋_GBK" panose="02000000000000000000" charset="-122"/>
              </a:rPr>
              <a:t>    </a:t>
            </a:r>
            <a:r>
              <a:rPr lang="zh-CN" sz="4500" b="1">
                <a:solidFill>
                  <a:srgbClr val="FF0000"/>
                </a:solidFill>
                <a:latin typeface="楷体" panose="02010609060101010101" charset="-122"/>
                <a:ea typeface="楷体" panose="02010609060101010101" charset="-122"/>
                <a:cs typeface="方正书宋_GBK" panose="02000000000000000000" charset="-122"/>
              </a:rPr>
              <a:t>诸葛亮笑着说：“雾这样大，曹操一定不敢派兵出来。我们只管饮酒取乐，天亮了就回去。”</a:t>
            </a:r>
            <a:endParaRPr lang="zh-CN" sz="4500" b="1">
              <a:solidFill>
                <a:srgbClr val="FF0000"/>
              </a:solidFill>
              <a:latin typeface="楷体" panose="02010609060101010101" charset="-122"/>
              <a:ea typeface="楷体" panose="02010609060101010101" charset="-122"/>
              <a:cs typeface="方正书宋_GBK" panose="02000000000000000000" charset="-122"/>
            </a:endParaRPr>
          </a:p>
        </p:txBody>
      </p:sp>
    </p:spTree>
    <p:custDataLst>
      <p:tags r:id="rId5"/>
    </p:custData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par>
                                <p:cTn id="8" presetID="3" presetClass="entr" presetSubtype="10"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blinds(horizontal)">
                                      <p:cBhvr>
                                        <p:cTn id="10" dur="500"/>
                                        <p:tgtEl>
                                          <p:spTgt spid="100"/>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strVal val="#ppt_w*0.70"/>
                                          </p:val>
                                        </p:tav>
                                        <p:tav tm="100000">
                                          <p:val>
                                            <p:strVal val="#ppt_w"/>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animEffect transition="in" filter="fad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33768">
                                            <p:txEl>
                                              <p:pRg st="3" end="3"/>
                                            </p:txEl>
                                          </p:spTgt>
                                        </p:tgtEl>
                                        <p:attrNameLst>
                                          <p:attrName>style.visibility</p:attrName>
                                        </p:attrNameLst>
                                      </p:cBhvr>
                                      <p:to>
                                        <p:strVal val="visible"/>
                                      </p:to>
                                    </p:set>
                                    <p:anim calcmode="lin" valueType="num">
                                      <p:cBhvr>
                                        <p:cTn id="22" dur="1000" fill="hold"/>
                                        <p:tgtEl>
                                          <p:spTgt spid="33768">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33768">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33768">
                                            <p:txEl>
                                              <p:pRg st="3" end="3"/>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33768">
                                            <p:txEl>
                                              <p:pRg st="4" end="4"/>
                                            </p:txEl>
                                          </p:spTgt>
                                        </p:tgtEl>
                                        <p:attrNameLst>
                                          <p:attrName>style.visibility</p:attrName>
                                        </p:attrNameLst>
                                      </p:cBhvr>
                                      <p:to>
                                        <p:strVal val="visible"/>
                                      </p:to>
                                    </p:set>
                                    <p:anim calcmode="lin" valueType="num">
                                      <p:cBhvr>
                                        <p:cTn id="27" dur="1000" fill="hold"/>
                                        <p:tgtEl>
                                          <p:spTgt spid="33768">
                                            <p:txEl>
                                              <p:pRg st="4" end="4"/>
                                            </p:txEl>
                                          </p:spTgt>
                                        </p:tgtEl>
                                        <p:attrNameLst>
                                          <p:attrName>ppt_w</p:attrName>
                                        </p:attrNameLst>
                                      </p:cBhvr>
                                      <p:tavLst>
                                        <p:tav tm="0">
                                          <p:val>
                                            <p:strVal val="#ppt_w*0.70"/>
                                          </p:val>
                                        </p:tav>
                                        <p:tav tm="100000">
                                          <p:val>
                                            <p:strVal val="#ppt_w"/>
                                          </p:val>
                                        </p:tav>
                                      </p:tavLst>
                                    </p:anim>
                                    <p:anim calcmode="lin" valueType="num">
                                      <p:cBhvr>
                                        <p:cTn id="28" dur="1000" fill="hold"/>
                                        <p:tgtEl>
                                          <p:spTgt spid="33768">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33768">
                                            <p:txEl>
                                              <p:pRg st="4" end="4"/>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33768">
                                            <p:txEl>
                                              <p:pRg st="5" end="5"/>
                                            </p:txEl>
                                          </p:spTgt>
                                        </p:tgtEl>
                                        <p:attrNameLst>
                                          <p:attrName>style.visibility</p:attrName>
                                        </p:attrNameLst>
                                      </p:cBhvr>
                                      <p:to>
                                        <p:strVal val="visible"/>
                                      </p:to>
                                    </p:set>
                                    <p:anim calcmode="lin" valueType="num">
                                      <p:cBhvr>
                                        <p:cTn id="32" dur="1000" fill="hold"/>
                                        <p:tgtEl>
                                          <p:spTgt spid="33768">
                                            <p:txEl>
                                              <p:pRg st="5" end="5"/>
                                            </p:txEl>
                                          </p:spTgt>
                                        </p:tgtEl>
                                        <p:attrNameLst>
                                          <p:attrName>ppt_w</p:attrName>
                                        </p:attrNameLst>
                                      </p:cBhvr>
                                      <p:tavLst>
                                        <p:tav tm="0">
                                          <p:val>
                                            <p:strVal val="#ppt_w*0.70"/>
                                          </p:val>
                                        </p:tav>
                                        <p:tav tm="100000">
                                          <p:val>
                                            <p:strVal val="#ppt_w"/>
                                          </p:val>
                                        </p:tav>
                                      </p:tavLst>
                                    </p:anim>
                                    <p:anim calcmode="lin" valueType="num">
                                      <p:cBhvr>
                                        <p:cTn id="33" dur="1000" fill="hold"/>
                                        <p:tgtEl>
                                          <p:spTgt spid="33768">
                                            <p:txEl>
                                              <p:pRg st="5" end="5"/>
                                            </p:txEl>
                                          </p:spTgt>
                                        </p:tgtEl>
                                        <p:attrNameLst>
                                          <p:attrName>ppt_h</p:attrName>
                                        </p:attrNameLst>
                                      </p:cBhvr>
                                      <p:tavLst>
                                        <p:tav tm="0">
                                          <p:val>
                                            <p:strVal val="#ppt_h"/>
                                          </p:val>
                                        </p:tav>
                                        <p:tav tm="100000">
                                          <p:val>
                                            <p:strVal val="#ppt_h"/>
                                          </p:val>
                                        </p:tav>
                                      </p:tavLst>
                                    </p:anim>
                                    <p:animEffect transition="in" filter="fade">
                                      <p:cBhvr>
                                        <p:cTn id="34" dur="1000"/>
                                        <p:tgtEl>
                                          <p:spTgt spid="33768">
                                            <p:txEl>
                                              <p:pRg st="5" end="5"/>
                                            </p:txEl>
                                          </p:spTgt>
                                        </p:tgtEl>
                                      </p:cBhvr>
                                    </p:animEffect>
                                  </p:childTnLst>
                                </p:cTn>
                              </p:par>
                              <p:par>
                                <p:cTn id="35" presetID="0" presetClass="entr" presetSubtype="0" fill="hold" grpId="0" nodeType="withEffect">
                                  <p:stCondLst>
                                    <p:cond delay="270"/>
                                  </p:stCondLst>
                                  <p:iterate type="lt">
                                    <p:tmPct val="5000"/>
                                  </p:iterate>
                                  <p:childTnLst>
                                    <p:set>
                                      <p:cBhvr>
                                        <p:cTn id="36" dur="1" fill="hold">
                                          <p:stCondLst>
                                            <p:cond delay="0"/>
                                          </p:stCondLst>
                                        </p:cTn>
                                        <p:tgtEl>
                                          <p:spTgt spid="234"/>
                                        </p:tgtEl>
                                        <p:attrNameLst>
                                          <p:attrName>style.visibility</p:attrName>
                                        </p:attrNameLst>
                                      </p:cBhvr>
                                      <p:to>
                                        <p:strVal val="visible"/>
                                      </p:to>
                                    </p:set>
                                    <p:anim to="" calcmode="lin" valueType="num">
                                      <p:cBhvr>
                                        <p:cTn id="37" dur="600" fill="hold">
                                          <p:stCondLst>
                                            <p:cond delay="0"/>
                                          </p:stCondLst>
                                        </p:cTn>
                                        <p:tgtEl>
                                          <p:spTgt spid="234"/>
                                        </p:tgtEl>
                                        <p:attrNameLst>
                                          <p:attrName>ppt_x</p:attrName>
                                        </p:attrNameLst>
                                      </p:cBhvr>
                                      <p:tavLst>
                                        <p:tav tm="0">
                                          <p:val>
                                            <p:strVal val="#ppt_x"/>
                                          </p:val>
                                        </p:tav>
                                        <p:tav tm="100000">
                                          <p:val>
                                            <p:strVal val="#ppt_x+0.1*sin(rand(360))"/>
                                          </p:val>
                                        </p:tav>
                                      </p:tavLst>
                                    </p:anim>
                                    <p:anim to="" calcmode="lin" valueType="num">
                                      <p:cBhvr>
                                        <p:cTn id="38" dur="600" fill="hold">
                                          <p:stCondLst>
                                            <p:cond delay="0"/>
                                          </p:stCondLst>
                                        </p:cTn>
                                        <p:tgtEl>
                                          <p:spTgt spid="234"/>
                                        </p:tgtEl>
                                        <p:attrNameLst>
                                          <p:attrName>ppt_y</p:attrName>
                                        </p:attrNameLst>
                                      </p:cBhvr>
                                      <p:tavLst>
                                        <p:tav tm="0">
                                          <p:val>
                                            <p:strVal val="#ppt_y"/>
                                          </p:val>
                                        </p:tav>
                                        <p:tav tm="100000">
                                          <p:val>
                                            <p:strVal val="#ppt_y+0.1*sin(rand(360))"/>
                                          </p:val>
                                        </p:tav>
                                      </p:tavLst>
                                    </p:anim>
                                    <p:animScale>
                                      <p:cBhvr>
                                        <p:cTn id="39" dur="600" fill="hold">
                                          <p:stCondLst>
                                            <p:cond delay="0"/>
                                          </p:stCondLst>
                                        </p:cTn>
                                        <p:tgtEl>
                                          <p:spTgt spid="234"/>
                                        </p:tgtEl>
                                      </p:cBhvr>
                                      <p:from x="100000" y="100000"/>
                                      <p:to x="300000" y="300000"/>
                                    </p:animScale>
                                    <p:animEffect transition="out" filter="fade">
                                      <p:cBhvr>
                                        <p:cTn id="40" dur="600">
                                          <p:stCondLst>
                                            <p:cond delay="0"/>
                                          </p:stCondLst>
                                        </p:cTn>
                                        <p:tgtEl>
                                          <p:spTgt spid="234"/>
                                        </p:tgtEl>
                                      </p:cBhvr>
                                    </p:animEffect>
                                    <p:set>
                                      <p:cBhvr>
                                        <p:cTn id="41" dur="1" fill="hold">
                                          <p:stCondLst>
                                            <p:cond delay="599"/>
                                          </p:stCondLst>
                                        </p:cTn>
                                        <p:tgtEl>
                                          <p:spTgt spid="2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234" grpId="0"/>
      <p:bldP spid="100"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chemeClr val="bg1">
              <a:lumMod val="50000"/>
            </a:schemeClr>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识</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人</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心</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2" name="文本框 1"/>
          <p:cNvSpPr txBox="1"/>
          <p:nvPr/>
        </p:nvSpPr>
        <p:spPr>
          <a:xfrm>
            <a:off x="2169795" y="1661795"/>
            <a:ext cx="9671685" cy="4707890"/>
          </a:xfrm>
          <a:prstGeom prst="rect">
            <a:avLst/>
          </a:prstGeom>
          <a:noFill/>
          <a:ln w="9525">
            <a:noFill/>
          </a:ln>
        </p:spPr>
        <p:txBody>
          <a:bodyPr wrap="square">
            <a:spAutoFit/>
            <a:scene3d>
              <a:camera prst="orthographicFront"/>
              <a:lightRig rig="threePt" dir="t"/>
            </a:scene3d>
          </a:bodyPr>
          <a:lstStyle/>
          <a:p>
            <a:pPr indent="0">
              <a:lnSpc>
                <a:spcPct val="120000"/>
              </a:lnSpc>
            </a:pPr>
            <a:r>
              <a:rPr lang="en-US" altLang="zh-CN" sz="5000">
                <a:solidFill>
                  <a:schemeClr val="tx1"/>
                </a:solidFill>
                <a:effectLst/>
                <a:latin typeface="楷体" panose="02010609060101010101" charset="-122"/>
                <a:ea typeface="楷体" panose="02010609060101010101" charset="-122"/>
                <a:cs typeface="方正书宋_GBK" panose="02000000000000000000" charset="-122"/>
              </a:rPr>
              <a:t>    </a:t>
            </a:r>
            <a:r>
              <a:rPr lang="zh-CN" sz="5000">
                <a:solidFill>
                  <a:schemeClr val="tx1"/>
                </a:solidFill>
                <a:effectLst/>
                <a:latin typeface="楷体" panose="02010609060101010101" charset="-122"/>
                <a:ea typeface="楷体" panose="02010609060101010101" charset="-122"/>
                <a:cs typeface="方正书宋_GBK" panose="02000000000000000000" charset="-122"/>
              </a:rPr>
              <a:t>曹操在营寨里听到鼓声和呐呐喊声，就下令说：“江上雾很大，敌人忽然来攻，必有埋伏，我们看不清虚实，不要轻易出动。拔水军弓弩手朝他们便是。”</a:t>
            </a:r>
            <a:endParaRPr lang="zh-CN" sz="5000">
              <a:solidFill>
                <a:schemeClr val="tx1"/>
              </a:solidFill>
              <a:effectLst/>
              <a:latin typeface="楷体" panose="02010609060101010101" charset="-122"/>
              <a:ea typeface="楷体" panose="02010609060101010101" charset="-122"/>
              <a:cs typeface="方正书宋_GBK" panose="02000000000000000000" charset="-122"/>
            </a:endParaRPr>
          </a:p>
        </p:txBody>
      </p:sp>
    </p:spTree>
    <p:custDataLst>
      <p:tags r:id="rId3"/>
    </p:custDataLst>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chemeClr val="bg1">
              <a:lumMod val="50000"/>
            </a:schemeClr>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识</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人</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心</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2" name="文本框 1"/>
          <p:cNvSpPr txBox="1"/>
          <p:nvPr/>
        </p:nvSpPr>
        <p:spPr>
          <a:xfrm>
            <a:off x="2169795" y="1661795"/>
            <a:ext cx="9671685" cy="4399915"/>
          </a:xfrm>
          <a:prstGeom prst="rect">
            <a:avLst/>
          </a:prstGeom>
          <a:noFill/>
          <a:ln w="9525">
            <a:noFill/>
          </a:ln>
        </p:spPr>
        <p:txBody>
          <a:bodyPr wrap="square">
            <a:spAutoFit/>
            <a:scene3d>
              <a:camera prst="orthographicFront"/>
              <a:lightRig rig="threePt" dir="t"/>
            </a:scene3d>
          </a:bodyPr>
          <a:lstStyle/>
          <a:p>
            <a:pPr indent="0">
              <a:lnSpc>
                <a:spcPct val="140000"/>
              </a:lnSpc>
            </a:pPr>
            <a:r>
              <a:rPr lang="en-US" altLang="zh-CN" sz="5000">
                <a:solidFill>
                  <a:schemeClr val="tx1"/>
                </a:solidFill>
                <a:effectLst/>
                <a:latin typeface="楷体" panose="02010609060101010101" charset="-122"/>
                <a:ea typeface="楷体" panose="02010609060101010101" charset="-122"/>
                <a:cs typeface="方正书宋_GBK" panose="02000000000000000000" charset="-122"/>
              </a:rPr>
              <a:t>    </a:t>
            </a:r>
            <a:r>
              <a:rPr lang="zh-CN" sz="5000">
                <a:solidFill>
                  <a:schemeClr val="tx1"/>
                </a:solidFill>
                <a:effectLst/>
                <a:latin typeface="楷体" panose="02010609060101010101" charset="-122"/>
                <a:ea typeface="楷体" panose="02010609060101010101" charset="-122"/>
                <a:cs typeface="方正书宋_GBK" panose="02000000000000000000" charset="-122"/>
              </a:rPr>
              <a:t>课文中，写诸葛亮说话的地方有11处之多，但只有这个地方写到了诸葛亮的笑。你们说，诸葛亮他在笑谁？</a:t>
            </a:r>
            <a:endParaRPr lang="zh-CN" sz="5000">
              <a:solidFill>
                <a:schemeClr val="tx1"/>
              </a:solidFill>
              <a:effectLst/>
              <a:latin typeface="楷体" panose="02010609060101010101" charset="-122"/>
              <a:ea typeface="楷体" panose="02010609060101010101" charset="-122"/>
              <a:cs typeface="方正书宋_GBK" panose="02000000000000000000" charset="-122"/>
            </a:endParaRPr>
          </a:p>
        </p:txBody>
      </p:sp>
    </p:spTree>
    <p:custDataLst>
      <p:tags r:id="rId3"/>
    </p:custDataLst>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chemeClr val="bg1">
              <a:lumMod val="50000"/>
            </a:schemeClr>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识</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人</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心</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2" name="文本框 1"/>
          <p:cNvSpPr txBox="1"/>
          <p:nvPr/>
        </p:nvSpPr>
        <p:spPr>
          <a:xfrm>
            <a:off x="2169795" y="1661795"/>
            <a:ext cx="9671685" cy="3900170"/>
          </a:xfrm>
          <a:prstGeom prst="rect">
            <a:avLst/>
          </a:prstGeom>
          <a:noFill/>
          <a:ln w="9525">
            <a:noFill/>
          </a:ln>
        </p:spPr>
        <p:txBody>
          <a:bodyPr wrap="square">
            <a:spAutoFit/>
            <a:scene3d>
              <a:camera prst="orthographicFront"/>
              <a:lightRig rig="threePt" dir="t"/>
            </a:scene3d>
          </a:bodyPr>
          <a:lstStyle/>
          <a:p>
            <a:pPr indent="0">
              <a:lnSpc>
                <a:spcPct val="150000"/>
              </a:lnSpc>
            </a:pPr>
            <a:r>
              <a:rPr lang="en-US" altLang="zh-CN" sz="5500">
                <a:solidFill>
                  <a:schemeClr val="tx1"/>
                </a:solidFill>
                <a:effectLst/>
                <a:latin typeface="楷体" panose="02010609060101010101" charset="-122"/>
                <a:ea typeface="楷体" panose="02010609060101010101" charset="-122"/>
                <a:cs typeface="方正书宋_GBK" panose="02000000000000000000" charset="-122"/>
              </a:rPr>
              <a:t>    </a:t>
            </a:r>
            <a:r>
              <a:rPr lang="zh-CN" sz="5500">
                <a:solidFill>
                  <a:schemeClr val="tx1"/>
                </a:solidFill>
                <a:effectLst/>
                <a:latin typeface="楷体" panose="02010609060101010101" charset="-122"/>
                <a:ea typeface="楷体" panose="02010609060101010101" charset="-122"/>
                <a:cs typeface="方正书宋_GBK" panose="02000000000000000000" charset="-122"/>
              </a:rPr>
              <a:t>联系鲁肃的吃惊，指出他在笑鲁肃的忠厚老实，不知底细，这是宽厚的笑、幽默的笑。</a:t>
            </a:r>
            <a:endParaRPr lang="zh-CN" sz="5500">
              <a:solidFill>
                <a:schemeClr val="tx1"/>
              </a:solidFill>
              <a:effectLst/>
              <a:latin typeface="楷体" panose="02010609060101010101" charset="-122"/>
              <a:ea typeface="楷体" panose="02010609060101010101" charset="-122"/>
              <a:cs typeface="方正书宋_GBK" panose="02000000000000000000" charset="-122"/>
            </a:endParaRPr>
          </a:p>
        </p:txBody>
      </p:sp>
    </p:spTree>
    <p:custDataLst>
      <p:tags r:id="rId3"/>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chemeClr val="bg1">
              <a:lumMod val="50000"/>
            </a:schemeClr>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识</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人</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心</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2" name="文本框 1"/>
          <p:cNvSpPr txBox="1"/>
          <p:nvPr/>
        </p:nvSpPr>
        <p:spPr>
          <a:xfrm>
            <a:off x="2169795" y="1661795"/>
            <a:ext cx="9671685" cy="4831080"/>
          </a:xfrm>
          <a:prstGeom prst="rect">
            <a:avLst/>
          </a:prstGeom>
          <a:noFill/>
          <a:ln w="9525">
            <a:noFill/>
          </a:ln>
        </p:spPr>
        <p:txBody>
          <a:bodyPr wrap="square">
            <a:spAutoFit/>
            <a:scene3d>
              <a:camera prst="orthographicFront"/>
              <a:lightRig rig="threePt" dir="t"/>
            </a:scene3d>
          </a:bodyPr>
          <a:lstStyle/>
          <a:p>
            <a:pPr indent="0">
              <a:lnSpc>
                <a:spcPct val="140000"/>
              </a:lnSpc>
            </a:pPr>
            <a:r>
              <a:rPr lang="en-US" altLang="zh-CN" sz="5500">
                <a:solidFill>
                  <a:schemeClr val="tx1"/>
                </a:solidFill>
                <a:effectLst/>
                <a:latin typeface="楷体" panose="02010609060101010101" charset="-122"/>
                <a:ea typeface="楷体" panose="02010609060101010101" charset="-122"/>
                <a:cs typeface="方正书宋_GBK" panose="02000000000000000000" charset="-122"/>
              </a:rPr>
              <a:t>    </a:t>
            </a:r>
            <a:r>
              <a:rPr lang="zh-CN" sz="5500">
                <a:solidFill>
                  <a:schemeClr val="tx1"/>
                </a:solidFill>
                <a:effectLst/>
                <a:latin typeface="楷体" panose="02010609060101010101" charset="-122"/>
                <a:ea typeface="楷体" panose="02010609060101010101" charset="-122"/>
                <a:cs typeface="方正书宋_GBK" panose="02000000000000000000" charset="-122"/>
              </a:rPr>
              <a:t>联系曹操一定不敢派兵出来，指出他还在笑曹操的生性多疑、轻易中计，这是讽刺的笑、轻蔑的笑。</a:t>
            </a:r>
            <a:endParaRPr lang="zh-CN" sz="5500">
              <a:solidFill>
                <a:schemeClr val="tx1"/>
              </a:solidFill>
              <a:effectLst/>
              <a:latin typeface="楷体" panose="02010609060101010101" charset="-122"/>
              <a:ea typeface="楷体" panose="02010609060101010101" charset="-122"/>
              <a:cs typeface="方正书宋_GBK" panose="02000000000000000000" charset="-122"/>
            </a:endParaRPr>
          </a:p>
        </p:txBody>
      </p:sp>
    </p:spTree>
    <p:custDataLst>
      <p:tags r:id="rId3"/>
    </p:custData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chemeClr val="bg1">
              <a:lumMod val="50000"/>
            </a:schemeClr>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识</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人</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心</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2" name="文本框 1"/>
          <p:cNvSpPr txBox="1"/>
          <p:nvPr/>
        </p:nvSpPr>
        <p:spPr>
          <a:xfrm>
            <a:off x="2169795" y="1661795"/>
            <a:ext cx="9671685" cy="4831080"/>
          </a:xfrm>
          <a:prstGeom prst="rect">
            <a:avLst/>
          </a:prstGeom>
          <a:noFill/>
          <a:ln w="9525">
            <a:noFill/>
          </a:ln>
        </p:spPr>
        <p:txBody>
          <a:bodyPr wrap="square">
            <a:spAutoFit/>
            <a:scene3d>
              <a:camera prst="orthographicFront"/>
              <a:lightRig rig="threePt" dir="t"/>
            </a:scene3d>
          </a:bodyPr>
          <a:lstStyle/>
          <a:p>
            <a:pPr indent="0">
              <a:lnSpc>
                <a:spcPct val="140000"/>
              </a:lnSpc>
            </a:pPr>
            <a:r>
              <a:rPr lang="en-US" altLang="zh-CN" sz="5500">
                <a:solidFill>
                  <a:schemeClr val="tx1"/>
                </a:solidFill>
                <a:effectLst/>
                <a:latin typeface="楷体" panose="02010609060101010101" charset="-122"/>
                <a:ea typeface="楷体" panose="02010609060101010101" charset="-122"/>
                <a:cs typeface="方正书宋_GBK" panose="02000000000000000000" charset="-122"/>
              </a:rPr>
              <a:t>    </a:t>
            </a:r>
            <a:r>
              <a:rPr lang="zh-CN" sz="5500">
                <a:solidFill>
                  <a:schemeClr val="tx1"/>
                </a:solidFill>
                <a:effectLst/>
                <a:latin typeface="楷体" panose="02010609060101010101" charset="-122"/>
                <a:ea typeface="楷体" panose="02010609060101010101" charset="-122"/>
                <a:cs typeface="方正书宋_GBK" panose="02000000000000000000" charset="-122"/>
              </a:rPr>
              <a:t>联系“我们只管饮酒取乐，雾散了就回去”，指出他在笑周瑜的自不量力、阴谋落空，这是潇洒的笑、自信的笑。</a:t>
            </a:r>
            <a:endParaRPr lang="zh-CN" sz="5500">
              <a:solidFill>
                <a:schemeClr val="tx1"/>
              </a:solidFill>
              <a:effectLst/>
              <a:latin typeface="楷体" panose="02010609060101010101" charset="-122"/>
              <a:ea typeface="楷体" panose="02010609060101010101" charset="-122"/>
              <a:cs typeface="方正书宋_GBK" panose="02000000000000000000" charset="-122"/>
            </a:endParaRPr>
          </a:p>
        </p:txBody>
      </p:sp>
    </p:spTree>
    <p:custDataLst>
      <p:tags r:id="rId3"/>
    </p:custDataLst>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sp>
        <p:nvSpPr>
          <p:cNvPr id="7" name="五边形 6"/>
          <p:cNvSpPr/>
          <p:nvPr/>
        </p:nvSpPr>
        <p:spPr>
          <a:xfrm rot="16200000" flipV="1">
            <a:off x="5792470" y="5658485"/>
            <a:ext cx="607060" cy="1645920"/>
          </a:xfrm>
          <a:prstGeom prst="homePlate">
            <a:avLst>
              <a:gd name="adj" fmla="val 80230"/>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179955" y="2427605"/>
            <a:ext cx="822325" cy="739775"/>
          </a:xfrm>
          <a:prstGeom prst="rect">
            <a:avLst/>
          </a:prstGeom>
          <a:noFill/>
        </p:spPr>
        <p:txBody>
          <a:bodyPr wrap="none">
            <a:spAutoFit/>
            <a:scene3d>
              <a:camera prst="orthographicFront"/>
              <a:lightRig rig="threePt" dir="t"/>
            </a:scene3d>
            <a:sp3d contourW="12700"/>
          </a:bodyPr>
          <a:lstStyle/>
          <a:p>
            <a:pPr algn="r">
              <a:defRPr/>
            </a:pPr>
            <a:r>
              <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rPr>
              <a:t>01</a:t>
            </a:r>
            <a:endPar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endParaRPr>
          </a:p>
        </p:txBody>
      </p:sp>
      <p:sp>
        <p:nvSpPr>
          <p:cNvPr id="17" name="文本框 16"/>
          <p:cNvSpPr txBox="1"/>
          <p:nvPr/>
        </p:nvSpPr>
        <p:spPr>
          <a:xfrm>
            <a:off x="2998470" y="2427605"/>
            <a:ext cx="2479040" cy="783590"/>
          </a:xfrm>
          <a:prstGeom prst="rect">
            <a:avLst/>
          </a:prstGeom>
          <a:noFill/>
        </p:spPr>
        <p:txBody>
          <a:bodyPr wrap="none">
            <a:spAutoFit/>
            <a:scene3d>
              <a:camera prst="orthographicFront"/>
              <a:lightRig rig="threePt" dir="t"/>
            </a:scene3d>
            <a:sp3d contourW="12700"/>
          </a:bodyPr>
          <a:lstStyle/>
          <a:p>
            <a:pPr algn="l">
              <a:defRPr/>
            </a:pPr>
            <a:r>
              <a:rPr lang="zh-CN" altLang="en-US" sz="4500" b="1" dirty="0">
                <a:solidFill>
                  <a:schemeClr val="tx1"/>
                </a:solidFill>
                <a:latin typeface="方正彩云简体" panose="03000509000000000000" charset="-122"/>
                <a:ea typeface="方正彩云简体" panose="03000509000000000000" charset="-122"/>
              </a:rPr>
              <a:t>复习巩固</a:t>
            </a:r>
            <a:endParaRPr lang="zh-CN" altLang="en-US" sz="4500" b="1" dirty="0">
              <a:solidFill>
                <a:schemeClr val="tx1"/>
              </a:solidFill>
              <a:latin typeface="方正彩云简体" panose="03000509000000000000" charset="-122"/>
              <a:ea typeface="方正彩云简体" panose="03000509000000000000" charset="-122"/>
            </a:endParaRPr>
          </a:p>
        </p:txBody>
      </p:sp>
      <p:sp>
        <p:nvSpPr>
          <p:cNvPr id="19" name="文本框 18"/>
          <p:cNvSpPr txBox="1"/>
          <p:nvPr/>
        </p:nvSpPr>
        <p:spPr>
          <a:xfrm>
            <a:off x="7460615" y="2427605"/>
            <a:ext cx="2479040" cy="783590"/>
          </a:xfrm>
          <a:prstGeom prst="rect">
            <a:avLst/>
          </a:prstGeom>
          <a:noFill/>
        </p:spPr>
        <p:txBody>
          <a:bodyPr wrap="none">
            <a:spAutoFit/>
            <a:scene3d>
              <a:camera prst="orthographicFront"/>
              <a:lightRig rig="threePt" dir="t"/>
            </a:scene3d>
            <a:sp3d contourW="12700"/>
          </a:bodyPr>
          <a:lstStyle/>
          <a:p>
            <a:pPr algn="l">
              <a:defRPr/>
            </a:pPr>
            <a:r>
              <a:rPr lang="zh-CN" altLang="en-US" sz="4500" b="1" dirty="0">
                <a:solidFill>
                  <a:schemeClr val="tx1"/>
                </a:solidFill>
                <a:latin typeface="方正彩云简体" panose="03000509000000000000" charset="-122"/>
                <a:ea typeface="方正彩云简体" panose="03000509000000000000" charset="-122"/>
              </a:rPr>
              <a:t>精读课文</a:t>
            </a:r>
            <a:endParaRPr lang="zh-CN" altLang="en-US" sz="4500" b="1" dirty="0">
              <a:solidFill>
                <a:schemeClr val="tx1"/>
              </a:solidFill>
              <a:latin typeface="方正彩云简体" panose="03000509000000000000" charset="-122"/>
              <a:ea typeface="方正彩云简体" panose="03000509000000000000" charset="-122"/>
            </a:endParaRPr>
          </a:p>
        </p:txBody>
      </p:sp>
      <p:sp>
        <p:nvSpPr>
          <p:cNvPr id="20" name="文本框 19"/>
          <p:cNvSpPr txBox="1"/>
          <p:nvPr/>
        </p:nvSpPr>
        <p:spPr>
          <a:xfrm>
            <a:off x="6507480" y="2427605"/>
            <a:ext cx="904240" cy="739775"/>
          </a:xfrm>
          <a:prstGeom prst="rect">
            <a:avLst/>
          </a:prstGeom>
          <a:noFill/>
        </p:spPr>
        <p:txBody>
          <a:bodyPr wrap="none">
            <a:spAutoFit/>
            <a:scene3d>
              <a:camera prst="orthographicFront"/>
              <a:lightRig rig="threePt" dir="t"/>
            </a:scene3d>
            <a:sp3d contourW="12700"/>
          </a:bodyPr>
          <a:lstStyle/>
          <a:p>
            <a:pPr algn="r">
              <a:defRPr/>
            </a:pPr>
            <a:r>
              <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rPr>
              <a:t>02</a:t>
            </a:r>
            <a:endPar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endParaRPr>
          </a:p>
        </p:txBody>
      </p:sp>
      <p:sp>
        <p:nvSpPr>
          <p:cNvPr id="22" name="文本框 21"/>
          <p:cNvSpPr txBox="1"/>
          <p:nvPr/>
        </p:nvSpPr>
        <p:spPr>
          <a:xfrm>
            <a:off x="3002280" y="3717925"/>
            <a:ext cx="2479040" cy="783590"/>
          </a:xfrm>
          <a:prstGeom prst="rect">
            <a:avLst/>
          </a:prstGeom>
          <a:noFill/>
        </p:spPr>
        <p:txBody>
          <a:bodyPr wrap="none">
            <a:spAutoFit/>
            <a:scene3d>
              <a:camera prst="orthographicFront"/>
              <a:lightRig rig="threePt" dir="t"/>
            </a:scene3d>
            <a:sp3d contourW="12700"/>
          </a:bodyPr>
          <a:lstStyle/>
          <a:p>
            <a:pPr algn="l">
              <a:defRPr/>
            </a:pPr>
            <a:r>
              <a:rPr lang="zh-CN" altLang="en-US" sz="4500" b="1" dirty="0">
                <a:solidFill>
                  <a:schemeClr val="tx1"/>
                </a:solidFill>
                <a:latin typeface="方正彩云简体" panose="03000509000000000000" charset="-122"/>
                <a:ea typeface="方正彩云简体" panose="03000509000000000000" charset="-122"/>
              </a:rPr>
              <a:t>类化研究</a:t>
            </a:r>
            <a:endParaRPr lang="zh-CN" altLang="en-US" sz="4500" b="1" dirty="0">
              <a:solidFill>
                <a:schemeClr val="tx1"/>
              </a:solidFill>
              <a:latin typeface="方正彩云简体" panose="03000509000000000000" charset="-122"/>
              <a:ea typeface="方正彩云简体" panose="03000509000000000000" charset="-122"/>
            </a:endParaRPr>
          </a:p>
        </p:txBody>
      </p:sp>
      <p:sp>
        <p:nvSpPr>
          <p:cNvPr id="23" name="文本框 22"/>
          <p:cNvSpPr txBox="1"/>
          <p:nvPr/>
        </p:nvSpPr>
        <p:spPr>
          <a:xfrm>
            <a:off x="2098040" y="3688715"/>
            <a:ext cx="904240" cy="739775"/>
          </a:xfrm>
          <a:prstGeom prst="rect">
            <a:avLst/>
          </a:prstGeom>
          <a:noFill/>
        </p:spPr>
        <p:txBody>
          <a:bodyPr wrap="none">
            <a:spAutoFit/>
            <a:scene3d>
              <a:camera prst="orthographicFront"/>
              <a:lightRig rig="threePt" dir="t"/>
            </a:scene3d>
            <a:sp3d contourW="12700"/>
          </a:bodyPr>
          <a:lstStyle/>
          <a:p>
            <a:pPr algn="r">
              <a:defRPr/>
            </a:pPr>
            <a:r>
              <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rPr>
              <a:t>03</a:t>
            </a:r>
            <a:endPar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endParaRPr>
          </a:p>
        </p:txBody>
      </p:sp>
      <p:sp>
        <p:nvSpPr>
          <p:cNvPr id="25" name="文本框 24"/>
          <p:cNvSpPr txBox="1"/>
          <p:nvPr/>
        </p:nvSpPr>
        <p:spPr>
          <a:xfrm>
            <a:off x="7460615" y="3717925"/>
            <a:ext cx="2479040" cy="783590"/>
          </a:xfrm>
          <a:prstGeom prst="rect">
            <a:avLst/>
          </a:prstGeom>
          <a:noFill/>
        </p:spPr>
        <p:txBody>
          <a:bodyPr wrap="none">
            <a:spAutoFit/>
            <a:scene3d>
              <a:camera prst="orthographicFront"/>
              <a:lightRig rig="threePt" dir="t"/>
            </a:scene3d>
            <a:sp3d contourW="12700"/>
          </a:bodyPr>
          <a:lstStyle/>
          <a:p>
            <a:pPr algn="l">
              <a:defRPr/>
            </a:pPr>
            <a:r>
              <a:rPr lang="zh-CN" altLang="en-US" sz="4500" b="1" dirty="0">
                <a:solidFill>
                  <a:schemeClr val="tx1"/>
                </a:solidFill>
                <a:latin typeface="方正彩云简体" panose="03000509000000000000" charset="-122"/>
                <a:ea typeface="方正彩云简体" panose="03000509000000000000" charset="-122"/>
              </a:rPr>
              <a:t>指导写字</a:t>
            </a:r>
            <a:endParaRPr lang="zh-CN" altLang="en-US" sz="4500" b="1" dirty="0">
              <a:solidFill>
                <a:schemeClr val="tx1"/>
              </a:solidFill>
              <a:latin typeface="方正彩云简体" panose="03000509000000000000" charset="-122"/>
              <a:ea typeface="方正彩云简体" panose="03000509000000000000" charset="-122"/>
            </a:endParaRPr>
          </a:p>
        </p:txBody>
      </p:sp>
      <p:sp>
        <p:nvSpPr>
          <p:cNvPr id="26" name="文本框 25"/>
          <p:cNvSpPr txBox="1"/>
          <p:nvPr/>
        </p:nvSpPr>
        <p:spPr>
          <a:xfrm>
            <a:off x="6507480" y="3688715"/>
            <a:ext cx="904240" cy="739775"/>
          </a:xfrm>
          <a:prstGeom prst="rect">
            <a:avLst/>
          </a:prstGeom>
          <a:noFill/>
        </p:spPr>
        <p:txBody>
          <a:bodyPr wrap="none">
            <a:spAutoFit/>
            <a:scene3d>
              <a:camera prst="orthographicFront"/>
              <a:lightRig rig="threePt" dir="t"/>
            </a:scene3d>
            <a:sp3d contourW="12700"/>
          </a:bodyPr>
          <a:lstStyle/>
          <a:p>
            <a:pPr algn="r">
              <a:defRPr/>
            </a:pPr>
            <a:r>
              <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rPr>
              <a:t>04</a:t>
            </a:r>
            <a:endPar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endParaRPr>
          </a:p>
        </p:txBody>
      </p:sp>
      <p:sp>
        <p:nvSpPr>
          <p:cNvPr id="9" name="文本框 8"/>
          <p:cNvSpPr txBox="1"/>
          <p:nvPr/>
        </p:nvSpPr>
        <p:spPr>
          <a:xfrm>
            <a:off x="4991735" y="1034415"/>
            <a:ext cx="2208530" cy="829945"/>
          </a:xfrm>
          <a:prstGeom prst="rect">
            <a:avLst/>
          </a:prstGeom>
          <a:noFill/>
        </p:spPr>
        <p:txBody>
          <a:bodyPr vert="horz" wrap="square" rtlCol="0">
            <a:spAutoFit/>
          </a:bodyPr>
          <a:lstStyle/>
          <a:p>
            <a:pPr algn="dist"/>
            <a:r>
              <a:rPr lang="zh-CN" altLang="en-US" sz="4800" b="1" u="sng">
                <a:solidFill>
                  <a:schemeClr val="tx1"/>
                </a:solidFill>
                <a:effectLst>
                  <a:outerShdw blurRad="38100" dist="38100" dir="2700000" algn="tl">
                    <a:srgbClr val="000000">
                      <a:alpha val="43137"/>
                    </a:srgbClr>
                  </a:outerShdw>
                </a:effectLst>
              </a:rPr>
              <a:t>目录</a:t>
            </a:r>
            <a:endParaRPr lang="zh-CN" altLang="en-US" sz="4800" b="1" u="sng">
              <a:solidFill>
                <a:schemeClr val="tx1"/>
              </a:solidFill>
              <a:effectLst>
                <a:outerShdw blurRad="38100" dist="38100" dir="2700000" algn="tl">
                  <a:srgbClr val="000000">
                    <a:alpha val="43137"/>
                  </a:srgbClr>
                </a:outerShdw>
              </a:effectLst>
            </a:endParaRPr>
          </a:p>
        </p:txBody>
      </p:sp>
      <p:pic>
        <p:nvPicPr>
          <p:cNvPr id="2" name="图片 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3" name="文本框 2"/>
          <p:cNvSpPr txBox="1"/>
          <p:nvPr/>
        </p:nvSpPr>
        <p:spPr>
          <a:xfrm>
            <a:off x="2998470" y="4946015"/>
            <a:ext cx="2479040" cy="783590"/>
          </a:xfrm>
          <a:prstGeom prst="rect">
            <a:avLst/>
          </a:prstGeom>
          <a:noFill/>
        </p:spPr>
        <p:txBody>
          <a:bodyPr wrap="none">
            <a:spAutoFit/>
            <a:scene3d>
              <a:camera prst="orthographicFront"/>
              <a:lightRig rig="threePt" dir="t"/>
            </a:scene3d>
            <a:sp3d contourW="12700"/>
          </a:bodyPr>
          <a:lstStyle/>
          <a:p>
            <a:pPr algn="l">
              <a:defRPr/>
            </a:pPr>
            <a:r>
              <a:rPr lang="zh-CN" altLang="en-US" sz="4500" b="1" dirty="0">
                <a:solidFill>
                  <a:schemeClr val="tx1"/>
                </a:solidFill>
                <a:latin typeface="方正彩云简体" panose="03000509000000000000" charset="-122"/>
                <a:ea typeface="方正彩云简体" panose="03000509000000000000" charset="-122"/>
              </a:rPr>
              <a:t>拓展延伸</a:t>
            </a:r>
            <a:endParaRPr lang="zh-CN" altLang="en-US" sz="4500" b="1" dirty="0">
              <a:solidFill>
                <a:schemeClr val="tx1"/>
              </a:solidFill>
              <a:latin typeface="方正彩云简体" panose="03000509000000000000" charset="-122"/>
              <a:ea typeface="方正彩云简体" panose="03000509000000000000" charset="-122"/>
            </a:endParaRPr>
          </a:p>
        </p:txBody>
      </p:sp>
      <p:sp>
        <p:nvSpPr>
          <p:cNvPr id="4" name="文本框 3"/>
          <p:cNvSpPr txBox="1"/>
          <p:nvPr/>
        </p:nvSpPr>
        <p:spPr>
          <a:xfrm>
            <a:off x="2098040" y="4916805"/>
            <a:ext cx="904240" cy="739775"/>
          </a:xfrm>
          <a:prstGeom prst="rect">
            <a:avLst/>
          </a:prstGeom>
          <a:noFill/>
        </p:spPr>
        <p:txBody>
          <a:bodyPr wrap="none">
            <a:spAutoFit/>
            <a:scene3d>
              <a:camera prst="orthographicFront"/>
              <a:lightRig rig="threePt" dir="t"/>
            </a:scene3d>
            <a:sp3d contourW="12700"/>
          </a:bodyPr>
          <a:lstStyle/>
          <a:p>
            <a:pPr algn="r">
              <a:defRPr/>
            </a:pPr>
            <a:r>
              <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rPr>
              <a:t>05</a:t>
            </a:r>
            <a:endPar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endParaRPr>
          </a:p>
        </p:txBody>
      </p:sp>
      <p:sp>
        <p:nvSpPr>
          <p:cNvPr id="5" name="文本框 4"/>
          <p:cNvSpPr txBox="1"/>
          <p:nvPr/>
        </p:nvSpPr>
        <p:spPr>
          <a:xfrm>
            <a:off x="7460615" y="4946015"/>
            <a:ext cx="2479040" cy="783590"/>
          </a:xfrm>
          <a:prstGeom prst="rect">
            <a:avLst/>
          </a:prstGeom>
          <a:noFill/>
        </p:spPr>
        <p:txBody>
          <a:bodyPr wrap="none">
            <a:spAutoFit/>
            <a:scene3d>
              <a:camera prst="orthographicFront"/>
              <a:lightRig rig="threePt" dir="t"/>
            </a:scene3d>
            <a:sp3d contourW="12700"/>
          </a:bodyPr>
          <a:lstStyle/>
          <a:p>
            <a:pPr algn="l">
              <a:defRPr/>
            </a:pPr>
            <a:r>
              <a:rPr lang="zh-CN" altLang="en-US" sz="4500" b="1" dirty="0">
                <a:solidFill>
                  <a:schemeClr val="tx1"/>
                </a:solidFill>
                <a:latin typeface="方正彩云简体" panose="03000509000000000000" charset="-122"/>
                <a:ea typeface="方正彩云简体" panose="03000509000000000000" charset="-122"/>
              </a:rPr>
              <a:t>布置作业</a:t>
            </a:r>
            <a:endParaRPr lang="zh-CN" altLang="en-US" sz="4500" b="1" dirty="0">
              <a:solidFill>
                <a:schemeClr val="tx1"/>
              </a:solidFill>
              <a:latin typeface="方正彩云简体" panose="03000509000000000000" charset="-122"/>
              <a:ea typeface="方正彩云简体" panose="03000509000000000000" charset="-122"/>
            </a:endParaRPr>
          </a:p>
        </p:txBody>
      </p:sp>
      <p:sp>
        <p:nvSpPr>
          <p:cNvPr id="6" name="文本框 5"/>
          <p:cNvSpPr txBox="1"/>
          <p:nvPr/>
        </p:nvSpPr>
        <p:spPr>
          <a:xfrm>
            <a:off x="6507480" y="4916805"/>
            <a:ext cx="904240" cy="739775"/>
          </a:xfrm>
          <a:prstGeom prst="rect">
            <a:avLst/>
          </a:prstGeom>
          <a:noFill/>
        </p:spPr>
        <p:txBody>
          <a:bodyPr wrap="none">
            <a:spAutoFit/>
            <a:scene3d>
              <a:camera prst="orthographicFront"/>
              <a:lightRig rig="threePt" dir="t"/>
            </a:scene3d>
            <a:sp3d contourW="12700"/>
          </a:bodyPr>
          <a:lstStyle/>
          <a:p>
            <a:pPr algn="r">
              <a:defRPr/>
            </a:pPr>
            <a:r>
              <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rPr>
              <a:t>06</a:t>
            </a:r>
            <a:endParaRPr lang="en-US" altLang="zh-CN" sz="4220" b="1" dirty="0">
              <a:solidFill>
                <a:schemeClr val="tx1"/>
              </a:solidFill>
              <a:effectLst>
                <a:outerShdw blurRad="38100" dist="38100" dir="2700000" algn="tl">
                  <a:srgbClr val="000000">
                    <a:alpha val="43137"/>
                  </a:srgbClr>
                </a:outerShdw>
              </a:effectLst>
              <a:latin typeface="方正彩云简体" panose="03000509000000000000" charset="-122"/>
              <a:ea typeface="方正彩云简体" panose="03000509000000000000" charset="-122"/>
            </a:endParaRPr>
          </a:p>
        </p:txBody>
      </p:sp>
    </p:spTree>
    <p:custDataLst>
      <p:tags r:id="rId2"/>
    </p:custData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rgbClr val="B9B9B9"/>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懂</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地</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利</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234" name="PA_文本框 6"/>
          <p:cNvSpPr txBox="1"/>
          <p:nvPr>
            <p:custDataLst>
              <p:tags r:id="rId3"/>
            </p:custDataLst>
          </p:nvPr>
        </p:nvSpPr>
        <p:spPr>
          <a:xfrm>
            <a:off x="-2306955" y="4733925"/>
            <a:ext cx="6965315" cy="2597785"/>
          </a:xfrm>
          <a:prstGeom prst="rect">
            <a:avLst/>
          </a:prstGeom>
          <a:noFill/>
          <a:ln>
            <a:noFill/>
          </a:ln>
          <a:extLst>
            <a:ext uri="{91240B29-F687-4F45-9708-019B960494DF}">
              <a14:hiddenLine xmlns:a14="http://schemas.microsoft.com/office/drawing/2010/main">
                <a:solidFill>
                  <a:srgbClr val="FF0000"/>
                </a:solidFill>
              </a14:hiddenLine>
            </a:ext>
          </a:extLst>
        </p:spPr>
        <p:txBody>
          <a:bodyPr vert="horz" wrap="square" numCol="1" rtlCol="0">
            <a:prstTxWarp prst="textPlain">
              <a:avLst/>
            </a:prstTxWarp>
            <a:spAutoFit/>
          </a:bodyPr>
          <a:lstStyle>
            <a:defPPr>
              <a:defRPr lang="zh-CN"/>
            </a:defPPr>
            <a:lvl1pPr marR="0" lvl="0" indent="0" fontAlgn="auto">
              <a:lnSpc>
                <a:spcPts val="0"/>
              </a:lnSpc>
              <a:spcBef>
                <a:spcPts val="0"/>
              </a:spcBef>
              <a:spcAft>
                <a:spcPts val="0"/>
              </a:spcAft>
              <a:buClrTx/>
              <a:buSzTx/>
              <a:buFontTx/>
              <a:buNone/>
              <a:defRPr kumimoji="0" b="0" i="0" u="none" strike="noStrike" cap="none" spc="-1200" normalizeH="0" baseline="0">
                <a:ln>
                  <a:noFill/>
                </a:ln>
                <a:blipFill dpi="0" rotWithShape="1">
                  <a:blip r:embed="rId4"/>
                  <a:srcRect/>
                  <a:stretch>
                    <a:fillRect/>
                  </a:stretch>
                </a:blipFill>
                <a:effectLst/>
                <a:uLnTx/>
                <a:uFillTx/>
                <a:latin typeface="Arial" panose="020B0604020202020204" pitchFamily="34" charset="0"/>
                <a:ea typeface="等线" panose="0201060003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__________</a:t>
            </a:r>
            <a:endParaRPr lang="zh-CN" altLang="en-US" dirty="0"/>
          </a:p>
        </p:txBody>
      </p:sp>
      <p:sp>
        <p:nvSpPr>
          <p:cNvPr id="100" name="文本框 99"/>
          <p:cNvSpPr txBox="1"/>
          <p:nvPr/>
        </p:nvSpPr>
        <p:spPr>
          <a:xfrm>
            <a:off x="2169795" y="1456690"/>
            <a:ext cx="9305290" cy="3091815"/>
          </a:xfrm>
          <a:prstGeom prst="rect">
            <a:avLst/>
          </a:prstGeom>
          <a:noFill/>
          <a:ln w="9525">
            <a:noFill/>
          </a:ln>
        </p:spPr>
        <p:txBody>
          <a:bodyPr wrap="square">
            <a:spAutoFit/>
          </a:bodyPr>
          <a:lstStyle/>
          <a:p>
            <a:pPr indent="0">
              <a:lnSpc>
                <a:spcPct val="130000"/>
              </a:lnSpc>
            </a:pPr>
            <a:r>
              <a:rPr lang="en-US" altLang="zh-CN" sz="5000" b="0">
                <a:solidFill>
                  <a:srgbClr val="000000"/>
                </a:solidFill>
                <a:latin typeface="楷体" panose="02010609060101010101" charset="-122"/>
                <a:ea typeface="楷体" panose="02010609060101010101" charset="-122"/>
                <a:cs typeface="方正书宋_GBK" panose="02000000000000000000" charset="-122"/>
              </a:rPr>
              <a:t>    </a:t>
            </a:r>
            <a:r>
              <a:rPr lang="zh-CN" sz="5000" b="0">
                <a:solidFill>
                  <a:srgbClr val="000000"/>
                </a:solidFill>
                <a:latin typeface="楷体" panose="02010609060101010101" charset="-122"/>
                <a:ea typeface="楷体" panose="02010609060101010101" charset="-122"/>
                <a:cs typeface="方正书宋_GBK" panose="02000000000000000000" charset="-122"/>
              </a:rPr>
              <a:t>谁来说说，你从课文的哪些词句中体会到了诸葛亮的神机妙算。</a:t>
            </a:r>
            <a:endParaRPr lang="zh-CN" altLang="en-US" sz="5000" b="0">
              <a:solidFill>
                <a:srgbClr val="000000"/>
              </a:solidFill>
              <a:latin typeface="楷体" panose="02010609060101010101" charset="-122"/>
              <a:ea typeface="楷体" panose="02010609060101010101" charset="-122"/>
              <a:cs typeface="方正书宋_GBK" panose="02000000000000000000" charset="-122"/>
            </a:endParaRPr>
          </a:p>
        </p:txBody>
      </p:sp>
      <p:sp>
        <p:nvSpPr>
          <p:cNvPr id="2" name="文本框 1"/>
          <p:cNvSpPr txBox="1"/>
          <p:nvPr/>
        </p:nvSpPr>
        <p:spPr>
          <a:xfrm>
            <a:off x="3437890" y="3718560"/>
            <a:ext cx="8173085" cy="2792095"/>
          </a:xfrm>
          <a:prstGeom prst="rect">
            <a:avLst/>
          </a:prstGeom>
          <a:noFill/>
          <a:ln w="9525">
            <a:noFill/>
          </a:ln>
        </p:spPr>
        <p:txBody>
          <a:bodyPr wrap="square">
            <a:spAutoFit/>
          </a:bodyPr>
          <a:lstStyle/>
          <a:p>
            <a:pPr indent="0">
              <a:lnSpc>
                <a:spcPct val="130000"/>
              </a:lnSpc>
            </a:pPr>
            <a:r>
              <a:rPr lang="en-US" altLang="zh-CN" sz="4500" b="1">
                <a:solidFill>
                  <a:srgbClr val="FF0000"/>
                </a:solidFill>
                <a:latin typeface="楷体" panose="02010609060101010101" charset="-122"/>
                <a:ea typeface="楷体" panose="02010609060101010101" charset="-122"/>
                <a:cs typeface="方正书宋_GBK" panose="02000000000000000000" charset="-122"/>
              </a:rPr>
              <a:t>    </a:t>
            </a:r>
            <a:r>
              <a:rPr lang="zh-CN" sz="4500" b="1">
                <a:solidFill>
                  <a:srgbClr val="FF0000"/>
                </a:solidFill>
                <a:latin typeface="楷体" panose="02010609060101010101" charset="-122"/>
                <a:ea typeface="楷体" panose="02010609060101010101" charset="-122"/>
                <a:cs typeface="方正书宋_GBK" panose="02000000000000000000" charset="-122"/>
              </a:rPr>
              <a:t>诸葛亮又下令把船掉过来，船头朝东，船尾朝西，仍旧擂鼓呐喊，逼近曹军水寨去受箭。</a:t>
            </a:r>
            <a:endParaRPr lang="zh-CN" sz="4500" b="1">
              <a:solidFill>
                <a:srgbClr val="FF0000"/>
              </a:solidFill>
              <a:latin typeface="楷体" panose="02010609060101010101" charset="-122"/>
              <a:ea typeface="楷体" panose="02010609060101010101" charset="-122"/>
              <a:cs typeface="方正书宋_GBK" panose="02000000000000000000" charset="-122"/>
            </a:endParaRPr>
          </a:p>
        </p:txBody>
      </p:sp>
    </p:spTree>
    <p:custDataLst>
      <p:tags r:id="rId5"/>
    </p:custDataLst>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par>
                                <p:cTn id="8" presetID="3" presetClass="entr" presetSubtype="10"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blinds(horizontal)">
                                      <p:cBhvr>
                                        <p:cTn id="10" dur="500"/>
                                        <p:tgtEl>
                                          <p:spTgt spid="100"/>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strVal val="#ppt_w*0.70"/>
                                          </p:val>
                                        </p:tav>
                                        <p:tav tm="100000">
                                          <p:val>
                                            <p:strVal val="#ppt_w"/>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animEffect transition="in" filter="fad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33768">
                                            <p:txEl>
                                              <p:pRg st="3" end="3"/>
                                            </p:txEl>
                                          </p:spTgt>
                                        </p:tgtEl>
                                        <p:attrNameLst>
                                          <p:attrName>style.visibility</p:attrName>
                                        </p:attrNameLst>
                                      </p:cBhvr>
                                      <p:to>
                                        <p:strVal val="visible"/>
                                      </p:to>
                                    </p:set>
                                    <p:anim calcmode="lin" valueType="num">
                                      <p:cBhvr>
                                        <p:cTn id="22" dur="1000" fill="hold"/>
                                        <p:tgtEl>
                                          <p:spTgt spid="33768">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33768">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33768">
                                            <p:txEl>
                                              <p:pRg st="3" end="3"/>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33768">
                                            <p:txEl>
                                              <p:pRg st="4" end="4"/>
                                            </p:txEl>
                                          </p:spTgt>
                                        </p:tgtEl>
                                        <p:attrNameLst>
                                          <p:attrName>style.visibility</p:attrName>
                                        </p:attrNameLst>
                                      </p:cBhvr>
                                      <p:to>
                                        <p:strVal val="visible"/>
                                      </p:to>
                                    </p:set>
                                    <p:anim calcmode="lin" valueType="num">
                                      <p:cBhvr>
                                        <p:cTn id="27" dur="1000" fill="hold"/>
                                        <p:tgtEl>
                                          <p:spTgt spid="33768">
                                            <p:txEl>
                                              <p:pRg st="4" end="4"/>
                                            </p:txEl>
                                          </p:spTgt>
                                        </p:tgtEl>
                                        <p:attrNameLst>
                                          <p:attrName>ppt_w</p:attrName>
                                        </p:attrNameLst>
                                      </p:cBhvr>
                                      <p:tavLst>
                                        <p:tav tm="0">
                                          <p:val>
                                            <p:strVal val="#ppt_w*0.70"/>
                                          </p:val>
                                        </p:tav>
                                        <p:tav tm="100000">
                                          <p:val>
                                            <p:strVal val="#ppt_w"/>
                                          </p:val>
                                        </p:tav>
                                      </p:tavLst>
                                    </p:anim>
                                    <p:anim calcmode="lin" valueType="num">
                                      <p:cBhvr>
                                        <p:cTn id="28" dur="1000" fill="hold"/>
                                        <p:tgtEl>
                                          <p:spTgt spid="33768">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33768">
                                            <p:txEl>
                                              <p:pRg st="4" end="4"/>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33768">
                                            <p:txEl>
                                              <p:pRg st="5" end="5"/>
                                            </p:txEl>
                                          </p:spTgt>
                                        </p:tgtEl>
                                        <p:attrNameLst>
                                          <p:attrName>style.visibility</p:attrName>
                                        </p:attrNameLst>
                                      </p:cBhvr>
                                      <p:to>
                                        <p:strVal val="visible"/>
                                      </p:to>
                                    </p:set>
                                    <p:anim calcmode="lin" valueType="num">
                                      <p:cBhvr>
                                        <p:cTn id="32" dur="1000" fill="hold"/>
                                        <p:tgtEl>
                                          <p:spTgt spid="33768">
                                            <p:txEl>
                                              <p:pRg st="5" end="5"/>
                                            </p:txEl>
                                          </p:spTgt>
                                        </p:tgtEl>
                                        <p:attrNameLst>
                                          <p:attrName>ppt_w</p:attrName>
                                        </p:attrNameLst>
                                      </p:cBhvr>
                                      <p:tavLst>
                                        <p:tav tm="0">
                                          <p:val>
                                            <p:strVal val="#ppt_w*0.70"/>
                                          </p:val>
                                        </p:tav>
                                        <p:tav tm="100000">
                                          <p:val>
                                            <p:strVal val="#ppt_w"/>
                                          </p:val>
                                        </p:tav>
                                      </p:tavLst>
                                    </p:anim>
                                    <p:anim calcmode="lin" valueType="num">
                                      <p:cBhvr>
                                        <p:cTn id="33" dur="1000" fill="hold"/>
                                        <p:tgtEl>
                                          <p:spTgt spid="33768">
                                            <p:txEl>
                                              <p:pRg st="5" end="5"/>
                                            </p:txEl>
                                          </p:spTgt>
                                        </p:tgtEl>
                                        <p:attrNameLst>
                                          <p:attrName>ppt_h</p:attrName>
                                        </p:attrNameLst>
                                      </p:cBhvr>
                                      <p:tavLst>
                                        <p:tav tm="0">
                                          <p:val>
                                            <p:strVal val="#ppt_h"/>
                                          </p:val>
                                        </p:tav>
                                        <p:tav tm="100000">
                                          <p:val>
                                            <p:strVal val="#ppt_h"/>
                                          </p:val>
                                        </p:tav>
                                      </p:tavLst>
                                    </p:anim>
                                    <p:animEffect transition="in" filter="fade">
                                      <p:cBhvr>
                                        <p:cTn id="34" dur="1000"/>
                                        <p:tgtEl>
                                          <p:spTgt spid="33768">
                                            <p:txEl>
                                              <p:pRg st="5" end="5"/>
                                            </p:txEl>
                                          </p:spTgt>
                                        </p:tgtEl>
                                      </p:cBhvr>
                                    </p:animEffect>
                                  </p:childTnLst>
                                </p:cTn>
                              </p:par>
                              <p:par>
                                <p:cTn id="35" presetID="0" presetClass="entr" presetSubtype="0" fill="hold" grpId="0" nodeType="withEffect">
                                  <p:stCondLst>
                                    <p:cond delay="270"/>
                                  </p:stCondLst>
                                  <p:iterate type="lt">
                                    <p:tmPct val="5000"/>
                                  </p:iterate>
                                  <p:childTnLst>
                                    <p:set>
                                      <p:cBhvr>
                                        <p:cTn id="36" dur="1" fill="hold">
                                          <p:stCondLst>
                                            <p:cond delay="0"/>
                                          </p:stCondLst>
                                        </p:cTn>
                                        <p:tgtEl>
                                          <p:spTgt spid="234"/>
                                        </p:tgtEl>
                                        <p:attrNameLst>
                                          <p:attrName>style.visibility</p:attrName>
                                        </p:attrNameLst>
                                      </p:cBhvr>
                                      <p:to>
                                        <p:strVal val="visible"/>
                                      </p:to>
                                    </p:set>
                                    <p:anim to="" calcmode="lin" valueType="num">
                                      <p:cBhvr>
                                        <p:cTn id="37" dur="600" fill="hold">
                                          <p:stCondLst>
                                            <p:cond delay="0"/>
                                          </p:stCondLst>
                                        </p:cTn>
                                        <p:tgtEl>
                                          <p:spTgt spid="234"/>
                                        </p:tgtEl>
                                        <p:attrNameLst>
                                          <p:attrName>ppt_x</p:attrName>
                                        </p:attrNameLst>
                                      </p:cBhvr>
                                      <p:tavLst>
                                        <p:tav tm="0">
                                          <p:val>
                                            <p:strVal val="#ppt_x"/>
                                          </p:val>
                                        </p:tav>
                                        <p:tav tm="100000">
                                          <p:val>
                                            <p:strVal val="#ppt_x+0.1*sin(rand(360))"/>
                                          </p:val>
                                        </p:tav>
                                      </p:tavLst>
                                    </p:anim>
                                    <p:anim to="" calcmode="lin" valueType="num">
                                      <p:cBhvr>
                                        <p:cTn id="38" dur="600" fill="hold">
                                          <p:stCondLst>
                                            <p:cond delay="0"/>
                                          </p:stCondLst>
                                        </p:cTn>
                                        <p:tgtEl>
                                          <p:spTgt spid="234"/>
                                        </p:tgtEl>
                                        <p:attrNameLst>
                                          <p:attrName>ppt_y</p:attrName>
                                        </p:attrNameLst>
                                      </p:cBhvr>
                                      <p:tavLst>
                                        <p:tav tm="0">
                                          <p:val>
                                            <p:strVal val="#ppt_y"/>
                                          </p:val>
                                        </p:tav>
                                        <p:tav tm="100000">
                                          <p:val>
                                            <p:strVal val="#ppt_y+0.1*sin(rand(360))"/>
                                          </p:val>
                                        </p:tav>
                                      </p:tavLst>
                                    </p:anim>
                                    <p:animScale>
                                      <p:cBhvr>
                                        <p:cTn id="39" dur="600" fill="hold">
                                          <p:stCondLst>
                                            <p:cond delay="0"/>
                                          </p:stCondLst>
                                        </p:cTn>
                                        <p:tgtEl>
                                          <p:spTgt spid="234"/>
                                        </p:tgtEl>
                                      </p:cBhvr>
                                      <p:from x="100000" y="100000"/>
                                      <p:to x="300000" y="300000"/>
                                    </p:animScale>
                                    <p:animEffect transition="out" filter="fade">
                                      <p:cBhvr>
                                        <p:cTn id="40" dur="600">
                                          <p:stCondLst>
                                            <p:cond delay="0"/>
                                          </p:stCondLst>
                                        </p:cTn>
                                        <p:tgtEl>
                                          <p:spTgt spid="234"/>
                                        </p:tgtEl>
                                      </p:cBhvr>
                                    </p:animEffect>
                                    <p:set>
                                      <p:cBhvr>
                                        <p:cTn id="41" dur="1" fill="hold">
                                          <p:stCondLst>
                                            <p:cond delay="599"/>
                                          </p:stCondLst>
                                        </p:cTn>
                                        <p:tgtEl>
                                          <p:spTgt spid="2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234" grpId="0"/>
      <p:bldP spid="100"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rgbClr val="B9B9B9"/>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懂</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地</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利</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100" name="文本框 99"/>
          <p:cNvSpPr txBox="1"/>
          <p:nvPr/>
        </p:nvSpPr>
        <p:spPr>
          <a:xfrm>
            <a:off x="2169795" y="1456690"/>
            <a:ext cx="9305290" cy="3091815"/>
          </a:xfrm>
          <a:prstGeom prst="rect">
            <a:avLst/>
          </a:prstGeom>
          <a:noFill/>
          <a:ln w="9525">
            <a:noFill/>
          </a:ln>
        </p:spPr>
        <p:txBody>
          <a:bodyPr wrap="square">
            <a:spAutoFit/>
          </a:bodyPr>
          <a:lstStyle/>
          <a:p>
            <a:pPr indent="0">
              <a:lnSpc>
                <a:spcPct val="130000"/>
              </a:lnSpc>
            </a:pPr>
            <a:r>
              <a:rPr lang="en-US" altLang="zh-CN" sz="5000" b="0">
                <a:solidFill>
                  <a:srgbClr val="000000"/>
                </a:solidFill>
                <a:latin typeface="楷体" panose="02010609060101010101" charset="-122"/>
                <a:ea typeface="楷体" panose="02010609060101010101" charset="-122"/>
                <a:cs typeface="方正书宋_GBK" panose="02000000000000000000" charset="-122"/>
              </a:rPr>
              <a:t>    </a:t>
            </a:r>
            <a:r>
              <a:rPr lang="zh-CN" sz="5000" b="0">
                <a:solidFill>
                  <a:srgbClr val="000000"/>
                </a:solidFill>
                <a:latin typeface="楷体" panose="02010609060101010101" charset="-122"/>
                <a:ea typeface="楷体" panose="02010609060101010101" charset="-122"/>
                <a:cs typeface="方正书宋_GBK" panose="02000000000000000000" charset="-122"/>
              </a:rPr>
              <a:t>谁来说说，你从课文的哪些词句中体会到了诸葛亮的神机妙算。</a:t>
            </a:r>
            <a:endParaRPr lang="zh-CN" altLang="en-US" sz="5000" b="0">
              <a:solidFill>
                <a:srgbClr val="000000"/>
              </a:solidFill>
              <a:latin typeface="楷体" panose="02010609060101010101" charset="-122"/>
              <a:ea typeface="楷体" panose="02010609060101010101" charset="-122"/>
              <a:cs typeface="方正书宋_GBK" panose="02000000000000000000" charset="-122"/>
            </a:endParaRPr>
          </a:p>
        </p:txBody>
      </p:sp>
      <p:sp>
        <p:nvSpPr>
          <p:cNvPr id="2" name="文本框 1"/>
          <p:cNvSpPr txBox="1"/>
          <p:nvPr/>
        </p:nvSpPr>
        <p:spPr>
          <a:xfrm>
            <a:off x="2779395" y="3718560"/>
            <a:ext cx="8831580" cy="2792095"/>
          </a:xfrm>
          <a:prstGeom prst="rect">
            <a:avLst/>
          </a:prstGeom>
          <a:noFill/>
          <a:ln w="9525">
            <a:noFill/>
          </a:ln>
        </p:spPr>
        <p:txBody>
          <a:bodyPr wrap="square">
            <a:spAutoFit/>
          </a:bodyPr>
          <a:lstStyle/>
          <a:p>
            <a:pPr indent="0">
              <a:lnSpc>
                <a:spcPct val="130000"/>
              </a:lnSpc>
            </a:pPr>
            <a:r>
              <a:rPr lang="en-US" altLang="zh-CN" sz="4500" b="1">
                <a:solidFill>
                  <a:srgbClr val="FF0000"/>
                </a:solidFill>
                <a:latin typeface="楷体" panose="02010609060101010101" charset="-122"/>
                <a:ea typeface="楷体" panose="02010609060101010101" charset="-122"/>
                <a:cs typeface="方正书宋_GBK" panose="02000000000000000000" charset="-122"/>
              </a:rPr>
              <a:t>    </a:t>
            </a:r>
            <a:r>
              <a:rPr lang="zh-CN" sz="4500" b="1">
                <a:solidFill>
                  <a:srgbClr val="FF0000"/>
                </a:solidFill>
                <a:latin typeface="楷体" panose="02010609060101010101" charset="-122"/>
                <a:ea typeface="楷体" panose="02010609060101010101" charset="-122"/>
                <a:cs typeface="方正书宋_GBK" panose="02000000000000000000" charset="-122"/>
              </a:rPr>
              <a:t>曹操知道上了当，可是这边船轻水急，已经驶出二十多里，要追也来不及了。</a:t>
            </a:r>
            <a:endParaRPr lang="zh-CN" sz="4500" b="1">
              <a:solidFill>
                <a:srgbClr val="FF0000"/>
              </a:solidFill>
              <a:latin typeface="楷体" panose="02010609060101010101" charset="-122"/>
              <a:ea typeface="楷体" panose="02010609060101010101" charset="-122"/>
              <a:cs typeface="方正书宋_GBK" panose="02000000000000000000" charset="-122"/>
            </a:endParaRPr>
          </a:p>
        </p:txBody>
      </p:sp>
    </p:spTree>
    <p:custDataLst>
      <p:tags r:id="rId3"/>
    </p:custData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par>
                                <p:cTn id="8" presetID="3" presetClass="entr" presetSubtype="10"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blinds(horizontal)">
                                      <p:cBhvr>
                                        <p:cTn id="10" dur="500"/>
                                        <p:tgtEl>
                                          <p:spTgt spid="100"/>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strVal val="#ppt_w*0.70"/>
                                          </p:val>
                                        </p:tav>
                                        <p:tav tm="100000">
                                          <p:val>
                                            <p:strVal val="#ppt_w"/>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animEffect transition="in" filter="fade">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100"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rgbClr val="B9B9B9"/>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懂</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地</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利</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100" name="文本框 99"/>
          <p:cNvSpPr txBox="1"/>
          <p:nvPr/>
        </p:nvSpPr>
        <p:spPr>
          <a:xfrm>
            <a:off x="2169795" y="1936750"/>
            <a:ext cx="9305290" cy="1191260"/>
          </a:xfrm>
          <a:prstGeom prst="rect">
            <a:avLst/>
          </a:prstGeom>
          <a:noFill/>
          <a:ln w="9525">
            <a:noFill/>
          </a:ln>
        </p:spPr>
        <p:txBody>
          <a:bodyPr wrap="square">
            <a:spAutoFit/>
          </a:bodyPr>
          <a:lstStyle/>
          <a:p>
            <a:pPr indent="0">
              <a:lnSpc>
                <a:spcPct val="130000"/>
              </a:lnSpc>
            </a:pPr>
            <a:r>
              <a:rPr lang="en-US" altLang="zh-CN" sz="5500" b="0">
                <a:solidFill>
                  <a:srgbClr val="000000"/>
                </a:solidFill>
                <a:latin typeface="楷体" panose="02010609060101010101" charset="-122"/>
                <a:ea typeface="楷体" panose="02010609060101010101" charset="-122"/>
                <a:cs typeface="方正书宋_GBK" panose="02000000000000000000" charset="-122"/>
              </a:rPr>
              <a:t>  </a:t>
            </a:r>
            <a:r>
              <a:rPr lang="zh-CN" sz="5500" b="0">
                <a:solidFill>
                  <a:srgbClr val="000000"/>
                </a:solidFill>
                <a:latin typeface="楷体" panose="02010609060101010101" charset="-122"/>
                <a:ea typeface="楷体" panose="02010609060101010101" charset="-122"/>
                <a:cs typeface="方正书宋_GBK" panose="02000000000000000000" charset="-122"/>
              </a:rPr>
              <a:t>诸葛亮为何让船一字摆开？</a:t>
            </a:r>
            <a:endParaRPr lang="zh-CN" sz="5500" b="0">
              <a:solidFill>
                <a:srgbClr val="000000"/>
              </a:solidFill>
              <a:latin typeface="楷体" panose="02010609060101010101" charset="-122"/>
              <a:ea typeface="楷体" panose="02010609060101010101" charset="-122"/>
              <a:cs typeface="方正书宋_GBK" panose="02000000000000000000" charset="-122"/>
            </a:endParaRPr>
          </a:p>
        </p:txBody>
      </p:sp>
      <p:sp>
        <p:nvSpPr>
          <p:cNvPr id="2" name="文本框 1"/>
          <p:cNvSpPr txBox="1"/>
          <p:nvPr/>
        </p:nvSpPr>
        <p:spPr>
          <a:xfrm>
            <a:off x="2385695" y="3730625"/>
            <a:ext cx="9455785" cy="2091690"/>
          </a:xfrm>
          <a:prstGeom prst="rect">
            <a:avLst/>
          </a:prstGeom>
          <a:noFill/>
          <a:ln w="9525">
            <a:noFill/>
          </a:ln>
        </p:spPr>
        <p:txBody>
          <a:bodyPr wrap="square">
            <a:spAutoFit/>
          </a:bodyPr>
          <a:lstStyle/>
          <a:p>
            <a:pPr indent="0">
              <a:lnSpc>
                <a:spcPct val="130000"/>
              </a:lnSpc>
            </a:pPr>
            <a:r>
              <a:rPr lang="en-US" altLang="zh-CN" sz="5000" b="1">
                <a:solidFill>
                  <a:srgbClr val="FF0000"/>
                </a:solidFill>
                <a:latin typeface="楷体" panose="02010609060101010101" charset="-122"/>
                <a:ea typeface="楷体" panose="02010609060101010101" charset="-122"/>
                <a:cs typeface="方正书宋_GBK" panose="02000000000000000000" charset="-122"/>
              </a:rPr>
              <a:t>    </a:t>
            </a:r>
            <a:r>
              <a:rPr lang="zh-CN" sz="5000" b="1">
                <a:solidFill>
                  <a:srgbClr val="FF0000"/>
                </a:solidFill>
                <a:latin typeface="楷体" panose="02010609060101010101" charset="-122"/>
                <a:ea typeface="楷体" panose="02010609060101010101" charset="-122"/>
                <a:cs typeface="方正书宋_GBK" panose="02000000000000000000" charset="-122"/>
              </a:rPr>
              <a:t>既便于统一行动，避免走散，又不留空当，使受箭面积大。</a:t>
            </a:r>
            <a:endParaRPr lang="zh-CN" sz="5000" b="1">
              <a:solidFill>
                <a:srgbClr val="FF0000"/>
              </a:solidFill>
              <a:latin typeface="楷体" panose="02010609060101010101" charset="-122"/>
              <a:ea typeface="楷体" panose="02010609060101010101" charset="-122"/>
              <a:cs typeface="方正书宋_GBK" panose="02000000000000000000" charset="-122"/>
            </a:endParaRPr>
          </a:p>
        </p:txBody>
      </p:sp>
    </p:spTree>
    <p:custDataLst>
      <p:tags r:id="rId3"/>
    </p:custData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par>
                                <p:cTn id="8" presetID="2" presetClass="entr" presetSubtype="4" fill="hold" grpId="1" nodeType="withEffect">
                                  <p:stCondLst>
                                    <p:cond delay="0"/>
                                  </p:stCondLst>
                                  <p:childTnLst>
                                    <p:set>
                                      <p:cBhvr>
                                        <p:cTn id="9" dur="1" fill="hold">
                                          <p:stCondLst>
                                            <p:cond delay="0"/>
                                          </p:stCondLst>
                                        </p:cTn>
                                        <p:tgtEl>
                                          <p:spTgt spid="100"/>
                                        </p:tgtEl>
                                        <p:attrNameLst>
                                          <p:attrName>style.visibility</p:attrName>
                                        </p:attrNameLst>
                                      </p:cBhvr>
                                      <p:to>
                                        <p:strVal val="visible"/>
                                      </p:to>
                                    </p:set>
                                    <p:anim calcmode="lin" valueType="num">
                                      <p:cBhvr additive="base">
                                        <p:cTn id="10" dur="500" fill="hold"/>
                                        <p:tgtEl>
                                          <p:spTgt spid="100"/>
                                        </p:tgtEl>
                                        <p:attrNameLst>
                                          <p:attrName>ppt_x</p:attrName>
                                        </p:attrNameLst>
                                      </p:cBhvr>
                                      <p:tavLst>
                                        <p:tav tm="0">
                                          <p:val>
                                            <p:strVal val="#ppt_x"/>
                                          </p:val>
                                        </p:tav>
                                        <p:tav tm="100000">
                                          <p:val>
                                            <p:strVal val="#ppt_x"/>
                                          </p:val>
                                        </p:tav>
                                      </p:tavLst>
                                    </p:anim>
                                    <p:anim calcmode="lin" valueType="num">
                                      <p:cBhvr additive="base">
                                        <p:cTn id="11"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strVal val="#ppt_w*0.70"/>
                                          </p:val>
                                        </p:tav>
                                        <p:tav tm="100000">
                                          <p:val>
                                            <p:strVal val="#ppt_w"/>
                                          </p:val>
                                        </p:tav>
                                      </p:tavLst>
                                    </p:anim>
                                    <p:anim calcmode="lin" valueType="num">
                                      <p:cBhvr>
                                        <p:cTn id="17" dur="1000" fill="hold"/>
                                        <p:tgtEl>
                                          <p:spTgt spid="2"/>
                                        </p:tgtEl>
                                        <p:attrNameLst>
                                          <p:attrName>ppt_h</p:attrName>
                                        </p:attrNameLst>
                                      </p:cBhvr>
                                      <p:tavLst>
                                        <p:tav tm="0">
                                          <p:val>
                                            <p:strVal val="#ppt_h"/>
                                          </p:val>
                                        </p:tav>
                                        <p:tav tm="100000">
                                          <p:val>
                                            <p:strVal val="#ppt_h"/>
                                          </p:val>
                                        </p:tav>
                                      </p:tavLst>
                                    </p:anim>
                                    <p:animEffect transition="in" filter="fade">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100" grpId="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rgbClr val="B9B9B9"/>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懂</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地</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利</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100" name="文本框 99"/>
          <p:cNvSpPr txBox="1"/>
          <p:nvPr/>
        </p:nvSpPr>
        <p:spPr>
          <a:xfrm>
            <a:off x="2169795" y="1333500"/>
            <a:ext cx="9305290" cy="1191260"/>
          </a:xfrm>
          <a:prstGeom prst="rect">
            <a:avLst/>
          </a:prstGeom>
          <a:noFill/>
          <a:ln w="9525">
            <a:noFill/>
          </a:ln>
        </p:spPr>
        <p:txBody>
          <a:bodyPr wrap="square">
            <a:spAutoFit/>
          </a:bodyPr>
          <a:lstStyle/>
          <a:p>
            <a:pPr indent="0">
              <a:lnSpc>
                <a:spcPct val="130000"/>
              </a:lnSpc>
            </a:pPr>
            <a:r>
              <a:rPr lang="en-US" altLang="zh-CN" sz="5500" b="0">
                <a:solidFill>
                  <a:srgbClr val="000000"/>
                </a:solidFill>
                <a:latin typeface="楷体" panose="02010609060101010101" charset="-122"/>
                <a:ea typeface="楷体" panose="02010609060101010101" charset="-122"/>
                <a:cs typeface="方正书宋_GBK" panose="02000000000000000000" charset="-122"/>
              </a:rPr>
              <a:t>  </a:t>
            </a:r>
            <a:r>
              <a:rPr lang="zh-CN" sz="5500" b="0">
                <a:solidFill>
                  <a:srgbClr val="000000"/>
                </a:solidFill>
                <a:latin typeface="楷体" panose="02010609060101010101" charset="-122"/>
                <a:ea typeface="楷体" panose="02010609060101010101" charset="-122"/>
                <a:cs typeface="方正书宋_GBK" panose="02000000000000000000" charset="-122"/>
              </a:rPr>
              <a:t>诸葛亮为什么擂鼓呐喊？</a:t>
            </a:r>
            <a:endParaRPr lang="zh-CN" sz="5500" b="0">
              <a:solidFill>
                <a:srgbClr val="000000"/>
              </a:solidFill>
              <a:latin typeface="楷体" panose="02010609060101010101" charset="-122"/>
              <a:ea typeface="楷体" panose="02010609060101010101" charset="-122"/>
              <a:cs typeface="方正书宋_GBK" panose="02000000000000000000" charset="-122"/>
            </a:endParaRPr>
          </a:p>
        </p:txBody>
      </p:sp>
      <p:sp>
        <p:nvSpPr>
          <p:cNvPr id="2" name="文本框 1"/>
          <p:cNvSpPr txBox="1"/>
          <p:nvPr/>
        </p:nvSpPr>
        <p:spPr>
          <a:xfrm>
            <a:off x="2385695" y="2726055"/>
            <a:ext cx="9455785" cy="3784600"/>
          </a:xfrm>
          <a:prstGeom prst="rect">
            <a:avLst/>
          </a:prstGeom>
          <a:noFill/>
          <a:ln w="9525">
            <a:noFill/>
          </a:ln>
        </p:spPr>
        <p:txBody>
          <a:bodyPr wrap="square">
            <a:spAutoFit/>
          </a:bodyPr>
          <a:lstStyle/>
          <a:p>
            <a:pPr indent="0">
              <a:lnSpc>
                <a:spcPct val="120000"/>
              </a:lnSpc>
            </a:pPr>
            <a:r>
              <a:rPr lang="en-US" altLang="zh-CN" sz="5000" b="1">
                <a:solidFill>
                  <a:srgbClr val="FF0000"/>
                </a:solidFill>
                <a:latin typeface="楷体" panose="02010609060101010101" charset="-122"/>
                <a:ea typeface="楷体" panose="02010609060101010101" charset="-122"/>
                <a:cs typeface="方正书宋_GBK" panose="02000000000000000000" charset="-122"/>
              </a:rPr>
              <a:t>    </a:t>
            </a:r>
            <a:r>
              <a:rPr lang="zh-CN" sz="5000" b="1">
                <a:solidFill>
                  <a:srgbClr val="FF0000"/>
                </a:solidFill>
                <a:latin typeface="楷体" panose="02010609060101010101" charset="-122"/>
                <a:ea typeface="楷体" panose="02010609060101010101" charset="-122"/>
                <a:cs typeface="方正书宋_GBK" panose="02000000000000000000" charset="-122"/>
              </a:rPr>
              <a:t>既是为了虚张声势，制造进攻假象，吸引曹操军队的注意力，引曹军出来射箭，又是让曹军明确射箭的目标、方向。</a:t>
            </a:r>
            <a:endParaRPr lang="zh-CN" sz="5000" b="1">
              <a:solidFill>
                <a:srgbClr val="FF0000"/>
              </a:solidFill>
              <a:latin typeface="楷体" panose="02010609060101010101" charset="-122"/>
              <a:ea typeface="楷体" panose="02010609060101010101" charset="-122"/>
              <a:cs typeface="方正书宋_GBK" panose="02000000000000000000" charset="-122"/>
            </a:endParaRPr>
          </a:p>
        </p:txBody>
      </p:sp>
    </p:spTree>
    <p:custDataLst>
      <p:tags r:id="rId3"/>
    </p:custDataLst>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par>
                                <p:cTn id="8" presetID="2" presetClass="entr" presetSubtype="4" fill="hold" grpId="1" nodeType="withEffect">
                                  <p:stCondLst>
                                    <p:cond delay="0"/>
                                  </p:stCondLst>
                                  <p:childTnLst>
                                    <p:set>
                                      <p:cBhvr>
                                        <p:cTn id="9" dur="1" fill="hold">
                                          <p:stCondLst>
                                            <p:cond delay="0"/>
                                          </p:stCondLst>
                                        </p:cTn>
                                        <p:tgtEl>
                                          <p:spTgt spid="100"/>
                                        </p:tgtEl>
                                        <p:attrNameLst>
                                          <p:attrName>style.visibility</p:attrName>
                                        </p:attrNameLst>
                                      </p:cBhvr>
                                      <p:to>
                                        <p:strVal val="visible"/>
                                      </p:to>
                                    </p:set>
                                    <p:anim calcmode="lin" valueType="num">
                                      <p:cBhvr additive="base">
                                        <p:cTn id="10" dur="500" fill="hold"/>
                                        <p:tgtEl>
                                          <p:spTgt spid="100"/>
                                        </p:tgtEl>
                                        <p:attrNameLst>
                                          <p:attrName>ppt_x</p:attrName>
                                        </p:attrNameLst>
                                      </p:cBhvr>
                                      <p:tavLst>
                                        <p:tav tm="0">
                                          <p:val>
                                            <p:strVal val="#ppt_x"/>
                                          </p:val>
                                        </p:tav>
                                        <p:tav tm="100000">
                                          <p:val>
                                            <p:strVal val="#ppt_x"/>
                                          </p:val>
                                        </p:tav>
                                      </p:tavLst>
                                    </p:anim>
                                    <p:anim calcmode="lin" valueType="num">
                                      <p:cBhvr additive="base">
                                        <p:cTn id="11"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strVal val="#ppt_w*0.70"/>
                                          </p:val>
                                        </p:tav>
                                        <p:tav tm="100000">
                                          <p:val>
                                            <p:strVal val="#ppt_w"/>
                                          </p:val>
                                        </p:tav>
                                      </p:tavLst>
                                    </p:anim>
                                    <p:anim calcmode="lin" valueType="num">
                                      <p:cBhvr>
                                        <p:cTn id="17" dur="1000" fill="hold"/>
                                        <p:tgtEl>
                                          <p:spTgt spid="2"/>
                                        </p:tgtEl>
                                        <p:attrNameLst>
                                          <p:attrName>ppt_h</p:attrName>
                                        </p:attrNameLst>
                                      </p:cBhvr>
                                      <p:tavLst>
                                        <p:tav tm="0">
                                          <p:val>
                                            <p:strVal val="#ppt_h"/>
                                          </p:val>
                                        </p:tav>
                                        <p:tav tm="100000">
                                          <p:val>
                                            <p:strVal val="#ppt_h"/>
                                          </p:val>
                                        </p:tav>
                                      </p:tavLst>
                                    </p:anim>
                                    <p:animEffect transition="in" filter="fade">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100" grpId="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rgbClr val="B9B9B9"/>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懂</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地</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利</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100" name="文本框 99"/>
          <p:cNvSpPr txBox="1"/>
          <p:nvPr/>
        </p:nvSpPr>
        <p:spPr>
          <a:xfrm>
            <a:off x="2033905" y="1438910"/>
            <a:ext cx="9305290" cy="2291715"/>
          </a:xfrm>
          <a:prstGeom prst="rect">
            <a:avLst/>
          </a:prstGeom>
          <a:noFill/>
          <a:ln w="9525">
            <a:noFill/>
          </a:ln>
        </p:spPr>
        <p:txBody>
          <a:bodyPr wrap="square">
            <a:spAutoFit/>
          </a:bodyPr>
          <a:lstStyle/>
          <a:p>
            <a:pPr indent="0">
              <a:lnSpc>
                <a:spcPct val="130000"/>
              </a:lnSpc>
            </a:pPr>
            <a:r>
              <a:rPr lang="en-US" altLang="zh-CN" sz="5500" b="0">
                <a:solidFill>
                  <a:srgbClr val="000000"/>
                </a:solidFill>
                <a:latin typeface="楷体" panose="02010609060101010101" charset="-122"/>
                <a:ea typeface="楷体" panose="02010609060101010101" charset="-122"/>
                <a:cs typeface="方正书宋_GBK" panose="02000000000000000000" charset="-122"/>
              </a:rPr>
              <a:t>    </a:t>
            </a:r>
            <a:r>
              <a:rPr lang="zh-CN" sz="5500" b="0">
                <a:solidFill>
                  <a:srgbClr val="000000"/>
                </a:solidFill>
                <a:latin typeface="楷体" panose="02010609060101010101" charset="-122"/>
                <a:ea typeface="楷体" panose="02010609060101010101" charset="-122"/>
                <a:cs typeface="方正书宋_GBK" panose="02000000000000000000" charset="-122"/>
              </a:rPr>
              <a:t>诸葛亮为何让船开始船头朝西，后来船头朝东？</a:t>
            </a:r>
            <a:endParaRPr lang="zh-CN" sz="5500" b="0">
              <a:solidFill>
                <a:srgbClr val="000000"/>
              </a:solidFill>
              <a:latin typeface="楷体" panose="02010609060101010101" charset="-122"/>
              <a:ea typeface="楷体" panose="02010609060101010101" charset="-122"/>
              <a:cs typeface="方正书宋_GBK" panose="02000000000000000000" charset="-122"/>
            </a:endParaRPr>
          </a:p>
        </p:txBody>
      </p:sp>
      <p:sp>
        <p:nvSpPr>
          <p:cNvPr id="2" name="文本框 1"/>
          <p:cNvSpPr txBox="1"/>
          <p:nvPr/>
        </p:nvSpPr>
        <p:spPr>
          <a:xfrm>
            <a:off x="2385695" y="3730625"/>
            <a:ext cx="9455785" cy="2861310"/>
          </a:xfrm>
          <a:prstGeom prst="rect">
            <a:avLst/>
          </a:prstGeom>
          <a:noFill/>
          <a:ln w="9525">
            <a:noFill/>
          </a:ln>
        </p:spPr>
        <p:txBody>
          <a:bodyPr wrap="square">
            <a:spAutoFit/>
          </a:bodyPr>
          <a:lstStyle/>
          <a:p>
            <a:pPr indent="0">
              <a:lnSpc>
                <a:spcPct val="120000"/>
              </a:lnSpc>
            </a:pPr>
            <a:r>
              <a:rPr lang="en-US" altLang="zh-CN" sz="5000" b="1">
                <a:solidFill>
                  <a:srgbClr val="FF0000"/>
                </a:solidFill>
                <a:latin typeface="楷体" panose="02010609060101010101" charset="-122"/>
                <a:ea typeface="楷体" panose="02010609060101010101" charset="-122"/>
                <a:cs typeface="方正书宋_GBK" panose="02000000000000000000" charset="-122"/>
              </a:rPr>
              <a:t>    </a:t>
            </a:r>
            <a:r>
              <a:rPr lang="zh-CN" sz="5000" b="1">
                <a:solidFill>
                  <a:srgbClr val="FF0000"/>
                </a:solidFill>
                <a:latin typeface="楷体" panose="02010609060101010101" charset="-122"/>
                <a:ea typeface="楷体" panose="02010609060101010101" charset="-122"/>
                <a:cs typeface="方正书宋_GBK" panose="02000000000000000000" charset="-122"/>
              </a:rPr>
              <a:t>这样既能两面射箭，又可保持船体平衡，又便于箭满后顺风顺水返回，省去掉头的时间。</a:t>
            </a:r>
            <a:endParaRPr lang="zh-CN" sz="5000" b="1">
              <a:solidFill>
                <a:srgbClr val="FF0000"/>
              </a:solidFill>
              <a:latin typeface="楷体" panose="02010609060101010101" charset="-122"/>
              <a:ea typeface="楷体" panose="02010609060101010101" charset="-122"/>
              <a:cs typeface="方正书宋_GBK" panose="02000000000000000000" charset="-122"/>
            </a:endParaRPr>
          </a:p>
        </p:txBody>
      </p:sp>
    </p:spTree>
    <p:custDataLst>
      <p:tags r:id="rId3"/>
    </p:custData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par>
                                <p:cTn id="8" presetID="2" presetClass="entr" presetSubtype="4" fill="hold" grpId="1" nodeType="withEffect">
                                  <p:stCondLst>
                                    <p:cond delay="0"/>
                                  </p:stCondLst>
                                  <p:childTnLst>
                                    <p:set>
                                      <p:cBhvr>
                                        <p:cTn id="9" dur="1" fill="hold">
                                          <p:stCondLst>
                                            <p:cond delay="0"/>
                                          </p:stCondLst>
                                        </p:cTn>
                                        <p:tgtEl>
                                          <p:spTgt spid="100"/>
                                        </p:tgtEl>
                                        <p:attrNameLst>
                                          <p:attrName>style.visibility</p:attrName>
                                        </p:attrNameLst>
                                      </p:cBhvr>
                                      <p:to>
                                        <p:strVal val="visible"/>
                                      </p:to>
                                    </p:set>
                                    <p:anim calcmode="lin" valueType="num">
                                      <p:cBhvr additive="base">
                                        <p:cTn id="10" dur="500" fill="hold"/>
                                        <p:tgtEl>
                                          <p:spTgt spid="100"/>
                                        </p:tgtEl>
                                        <p:attrNameLst>
                                          <p:attrName>ppt_x</p:attrName>
                                        </p:attrNameLst>
                                      </p:cBhvr>
                                      <p:tavLst>
                                        <p:tav tm="0">
                                          <p:val>
                                            <p:strVal val="#ppt_x"/>
                                          </p:val>
                                        </p:tav>
                                        <p:tav tm="100000">
                                          <p:val>
                                            <p:strVal val="#ppt_x"/>
                                          </p:val>
                                        </p:tav>
                                      </p:tavLst>
                                    </p:anim>
                                    <p:anim calcmode="lin" valueType="num">
                                      <p:cBhvr additive="base">
                                        <p:cTn id="11"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strVal val="#ppt_w*0.70"/>
                                          </p:val>
                                        </p:tav>
                                        <p:tav tm="100000">
                                          <p:val>
                                            <p:strVal val="#ppt_w"/>
                                          </p:val>
                                        </p:tav>
                                      </p:tavLst>
                                    </p:anim>
                                    <p:anim calcmode="lin" valueType="num">
                                      <p:cBhvr>
                                        <p:cTn id="17" dur="1000" fill="hold"/>
                                        <p:tgtEl>
                                          <p:spTgt spid="2"/>
                                        </p:tgtEl>
                                        <p:attrNameLst>
                                          <p:attrName>ppt_h</p:attrName>
                                        </p:attrNameLst>
                                      </p:cBhvr>
                                      <p:tavLst>
                                        <p:tav tm="0">
                                          <p:val>
                                            <p:strVal val="#ppt_h"/>
                                          </p:val>
                                        </p:tav>
                                        <p:tav tm="100000">
                                          <p:val>
                                            <p:strVal val="#ppt_h"/>
                                          </p:val>
                                        </p:tav>
                                      </p:tavLst>
                                    </p:anim>
                                    <p:animEffect transition="in" filter="fade">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100" grpId="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Lst>
          <a:lin ang="5400000" scaled="0"/>
        </a:gradFill>
        <a:effectLst/>
      </p:bgPr>
    </p:bg>
    <p:spTree>
      <p:nvGrpSpPr>
        <p:cNvPr id="1" name=""/>
        <p:cNvGrpSpPr/>
        <p:nvPr/>
      </p:nvGrpSpPr>
      <p:grpSpPr>
        <a:xfrm>
          <a:off x="0" y="0"/>
          <a:ext cx="0" cy="0"/>
          <a:chOff x="0" y="0"/>
          <a:chExt cx="0" cy="0"/>
        </a:xfrm>
      </p:grpSpPr>
      <p:sp>
        <p:nvSpPr>
          <p:cNvPr id="7" name="五边形 6"/>
          <p:cNvSpPr/>
          <p:nvPr/>
        </p:nvSpPr>
        <p:spPr>
          <a:xfrm rot="16200000" flipV="1">
            <a:off x="5792470" y="5658485"/>
            <a:ext cx="607060" cy="1645920"/>
          </a:xfrm>
          <a:prstGeom prst="homePlate">
            <a:avLst>
              <a:gd name="adj" fmla="val 80230"/>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nvGrpSpPr>
          <p:cNvPr id="6" name="组合 5"/>
          <p:cNvGrpSpPr/>
          <p:nvPr/>
        </p:nvGrpSpPr>
        <p:grpSpPr>
          <a:xfrm>
            <a:off x="5273040" y="-1270"/>
            <a:ext cx="1645920" cy="1327785"/>
            <a:chOff x="8304" y="-2"/>
            <a:chExt cx="2592" cy="2091"/>
          </a:xfrm>
        </p:grpSpPr>
        <p:sp>
          <p:nvSpPr>
            <p:cNvPr id="5" name="五边形 4"/>
            <p:cNvSpPr/>
            <p:nvPr/>
          </p:nvSpPr>
          <p:spPr>
            <a:xfrm rot="5400000">
              <a:off x="8555" y="-252"/>
              <a:ext cx="2091" cy="2592"/>
            </a:xfrm>
            <a:prstGeom prst="homePlate">
              <a:avLst>
                <a:gd name="adj" fmla="val 35759"/>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原创设计师【ainippt】_10"/>
            <p:cNvSpPr/>
            <p:nvPr>
              <p:custDataLst>
                <p:tags r:id="rId1"/>
              </p:custDataLst>
            </p:nvPr>
          </p:nvSpPr>
          <p:spPr>
            <a:xfrm flipH="1">
              <a:off x="8988" y="619"/>
              <a:ext cx="1224" cy="852"/>
            </a:xfrm>
            <a:custGeom>
              <a:avLst/>
              <a:gdLst/>
              <a:ahLst/>
              <a:cxnLst>
                <a:cxn ang="0">
                  <a:pos x="1666326007" y="1169760"/>
                </a:cxn>
                <a:cxn ang="0">
                  <a:pos x="1361339163" y="1169760"/>
                </a:cxn>
                <a:cxn ang="0">
                  <a:pos x="1132307121" y="1169760"/>
                </a:cxn>
                <a:cxn ang="0">
                  <a:pos x="980398166" y="201188941"/>
                </a:cxn>
                <a:cxn ang="0">
                  <a:pos x="848353964" y="464372553"/>
                </a:cxn>
                <a:cxn ang="0">
                  <a:pos x="720984203" y="718198735"/>
                </a:cxn>
                <a:cxn ang="0">
                  <a:pos x="608804754" y="942782222"/>
                </a:cxn>
                <a:cxn ang="0">
                  <a:pos x="528176160" y="781363165"/>
                </a:cxn>
                <a:cxn ang="0">
                  <a:pos x="364581751" y="456184884"/>
                </a:cxn>
                <a:cxn ang="0">
                  <a:pos x="236043704" y="198850070"/>
                </a:cxn>
                <a:cxn ang="0">
                  <a:pos x="219683809" y="167267855"/>
                </a:cxn>
                <a:cxn ang="0">
                  <a:pos x="470918473" y="167267855"/>
                </a:cxn>
                <a:cxn ang="0">
                  <a:pos x="566738027" y="167267855"/>
                </a:cxn>
                <a:cxn ang="0">
                  <a:pos x="641523895" y="315820204"/>
                </a:cxn>
                <a:cxn ang="0">
                  <a:pos x="758377136" y="546252490"/>
                </a:cxn>
                <a:cxn ang="0">
                  <a:pos x="842511237" y="382493265"/>
                </a:cxn>
                <a:cxn ang="0">
                  <a:pos x="846016744" y="350911698"/>
                </a:cxn>
                <a:cxn ang="0">
                  <a:pos x="735006229" y="129837490"/>
                </a:cxn>
                <a:cxn ang="0">
                  <a:pos x="597119948" y="1169760"/>
                </a:cxn>
                <a:cxn ang="0">
                  <a:pos x="172942642" y="1169760"/>
                </a:cxn>
                <a:cxn ang="0">
                  <a:pos x="35055713" y="17545747"/>
                </a:cxn>
                <a:cxn ang="0">
                  <a:pos x="22201973" y="143873958"/>
                </a:cxn>
                <a:cxn ang="0">
                  <a:pos x="127369761" y="354420329"/>
                </a:cxn>
                <a:cxn ang="0">
                  <a:pos x="290964170" y="680768370"/>
                </a:cxn>
                <a:cxn ang="0">
                  <a:pos x="446379279" y="990739776"/>
                </a:cxn>
                <a:cxn ang="0">
                  <a:pos x="529345094" y="1155668112"/>
                </a:cxn>
                <a:cxn ang="0">
                  <a:pos x="611141974" y="1211813984"/>
                </a:cxn>
                <a:cxn ang="0">
                  <a:pos x="691770568" y="1148650203"/>
                </a:cxn>
                <a:cxn ang="0">
                  <a:pos x="835500224" y="860902934"/>
                </a:cxn>
                <a:cxn ang="0">
                  <a:pos x="876398664" y="782532277"/>
                </a:cxn>
                <a:cxn ang="0">
                  <a:pos x="973387153" y="587192134"/>
                </a:cxn>
                <a:cxn ang="0">
                  <a:pos x="1030644839" y="471391111"/>
                </a:cxn>
                <a:cxn ang="0">
                  <a:pos x="1045835800" y="440978656"/>
                </a:cxn>
                <a:cxn ang="0">
                  <a:pos x="1166194548" y="202358701"/>
                </a:cxn>
                <a:cxn ang="0">
                  <a:pos x="1183722729" y="167267855"/>
                </a:cxn>
                <a:cxn ang="0">
                  <a:pos x="1292396023" y="167267855"/>
                </a:cxn>
                <a:cxn ang="0">
                  <a:pos x="1528439079" y="167267855"/>
                </a:cxn>
                <a:cxn ang="0">
                  <a:pos x="1492215079" y="244468105"/>
                </a:cxn>
                <a:cxn ang="0">
                  <a:pos x="1343811631" y="540403691"/>
                </a:cxn>
                <a:cxn ang="0">
                  <a:pos x="1190733742" y="846866466"/>
                </a:cxn>
                <a:cxn ang="0">
                  <a:pos x="1142823640" y="940442703"/>
                </a:cxn>
                <a:cxn ang="0">
                  <a:pos x="1091408681" y="841017668"/>
                </a:cxn>
                <a:cxn ang="0">
                  <a:pos x="997925699" y="655034954"/>
                </a:cxn>
                <a:cxn ang="0">
                  <a:pos x="992083620" y="642168246"/>
                </a:cxn>
                <a:cxn ang="0">
                  <a:pos x="899769572" y="830490479"/>
                </a:cxn>
                <a:cxn ang="0">
                  <a:pos x="1018959386" y="1066770914"/>
                </a:cxn>
                <a:cxn ang="0">
                  <a:pos x="1165026262" y="1208305353"/>
                </a:cxn>
                <a:cxn ang="0">
                  <a:pos x="1223452883" y="1152159482"/>
                </a:cxn>
                <a:cxn ang="0">
                  <a:pos x="1320440723" y="959158210"/>
                </a:cxn>
                <a:cxn ang="0">
                  <a:pos x="1489877859" y="619943460"/>
                </a:cxn>
                <a:cxn ang="0">
                  <a:pos x="1656977774" y="288917028"/>
                </a:cxn>
                <a:cxn ang="0">
                  <a:pos x="1739943588" y="122818932"/>
                </a:cxn>
              </a:cxnLst>
              <a:rect l="0" t="0" r="0" b="0"/>
              <a:pathLst>
                <a:path w="1497" h="1041">
                  <a:moveTo>
                    <a:pt x="1497" y="68"/>
                  </a:moveTo>
                  <a:cubicBezTo>
                    <a:pt x="1495" y="46"/>
                    <a:pt x="1484" y="25"/>
                    <a:pt x="1466" y="13"/>
                  </a:cubicBezTo>
                  <a:cubicBezTo>
                    <a:pt x="1454" y="5"/>
                    <a:pt x="1440" y="1"/>
                    <a:pt x="1426" y="1"/>
                  </a:cubicBezTo>
                  <a:cubicBezTo>
                    <a:pt x="1420" y="0"/>
                    <a:pt x="1414" y="1"/>
                    <a:pt x="1408" y="1"/>
                  </a:cubicBezTo>
                  <a:cubicBezTo>
                    <a:pt x="1374" y="1"/>
                    <a:pt x="1341" y="1"/>
                    <a:pt x="1307" y="1"/>
                  </a:cubicBezTo>
                  <a:cubicBezTo>
                    <a:pt x="1260" y="1"/>
                    <a:pt x="1213" y="1"/>
                    <a:pt x="1165" y="1"/>
                  </a:cubicBezTo>
                  <a:cubicBezTo>
                    <a:pt x="1122" y="1"/>
                    <a:pt x="1078" y="1"/>
                    <a:pt x="1035" y="1"/>
                  </a:cubicBezTo>
                  <a:cubicBezTo>
                    <a:pt x="1013" y="1"/>
                    <a:pt x="992" y="1"/>
                    <a:pt x="970" y="1"/>
                  </a:cubicBezTo>
                  <a:cubicBezTo>
                    <a:pt x="970" y="1"/>
                    <a:pt x="969" y="1"/>
                    <a:pt x="969" y="1"/>
                  </a:cubicBezTo>
                  <a:cubicBezTo>
                    <a:pt x="942" y="1"/>
                    <a:pt x="917" y="17"/>
                    <a:pt x="905" y="41"/>
                  </a:cubicBezTo>
                  <a:cubicBezTo>
                    <a:pt x="900" y="50"/>
                    <a:pt x="896" y="58"/>
                    <a:pt x="892" y="67"/>
                  </a:cubicBezTo>
                  <a:cubicBezTo>
                    <a:pt x="874" y="102"/>
                    <a:pt x="857" y="137"/>
                    <a:pt x="839" y="172"/>
                  </a:cubicBezTo>
                  <a:cubicBezTo>
                    <a:pt x="824" y="202"/>
                    <a:pt x="808" y="233"/>
                    <a:pt x="793" y="263"/>
                  </a:cubicBezTo>
                  <a:cubicBezTo>
                    <a:pt x="788" y="274"/>
                    <a:pt x="782" y="285"/>
                    <a:pt x="776" y="297"/>
                  </a:cubicBezTo>
                  <a:cubicBezTo>
                    <a:pt x="759" y="330"/>
                    <a:pt x="743" y="364"/>
                    <a:pt x="726" y="397"/>
                  </a:cubicBezTo>
                  <a:cubicBezTo>
                    <a:pt x="708" y="432"/>
                    <a:pt x="691" y="467"/>
                    <a:pt x="673" y="502"/>
                  </a:cubicBezTo>
                  <a:cubicBezTo>
                    <a:pt x="667" y="514"/>
                    <a:pt x="661" y="526"/>
                    <a:pt x="655" y="538"/>
                  </a:cubicBezTo>
                  <a:cubicBezTo>
                    <a:pt x="643" y="563"/>
                    <a:pt x="630" y="589"/>
                    <a:pt x="617" y="614"/>
                  </a:cubicBezTo>
                  <a:cubicBezTo>
                    <a:pt x="598" y="652"/>
                    <a:pt x="579" y="690"/>
                    <a:pt x="560" y="728"/>
                  </a:cubicBezTo>
                  <a:cubicBezTo>
                    <a:pt x="548" y="752"/>
                    <a:pt x="535" y="777"/>
                    <a:pt x="523" y="802"/>
                  </a:cubicBezTo>
                  <a:cubicBezTo>
                    <a:pt x="522" y="803"/>
                    <a:pt x="521" y="804"/>
                    <a:pt x="521" y="806"/>
                  </a:cubicBezTo>
                  <a:cubicBezTo>
                    <a:pt x="518" y="800"/>
                    <a:pt x="515" y="794"/>
                    <a:pt x="512" y="788"/>
                  </a:cubicBezTo>
                  <a:cubicBezTo>
                    <a:pt x="504" y="772"/>
                    <a:pt x="496" y="756"/>
                    <a:pt x="488" y="739"/>
                  </a:cubicBezTo>
                  <a:cubicBezTo>
                    <a:pt x="476" y="716"/>
                    <a:pt x="464" y="692"/>
                    <a:pt x="452" y="668"/>
                  </a:cubicBezTo>
                  <a:cubicBezTo>
                    <a:pt x="437" y="639"/>
                    <a:pt x="423" y="610"/>
                    <a:pt x="408" y="581"/>
                  </a:cubicBezTo>
                  <a:cubicBezTo>
                    <a:pt x="392" y="550"/>
                    <a:pt x="376" y="518"/>
                    <a:pt x="360" y="486"/>
                  </a:cubicBezTo>
                  <a:cubicBezTo>
                    <a:pt x="344" y="454"/>
                    <a:pt x="328" y="422"/>
                    <a:pt x="312" y="390"/>
                  </a:cubicBezTo>
                  <a:cubicBezTo>
                    <a:pt x="297" y="360"/>
                    <a:pt x="282" y="330"/>
                    <a:pt x="267" y="300"/>
                  </a:cubicBezTo>
                  <a:cubicBezTo>
                    <a:pt x="254" y="275"/>
                    <a:pt x="242" y="250"/>
                    <a:pt x="229" y="224"/>
                  </a:cubicBezTo>
                  <a:cubicBezTo>
                    <a:pt x="220" y="206"/>
                    <a:pt x="211" y="188"/>
                    <a:pt x="202" y="170"/>
                  </a:cubicBezTo>
                  <a:cubicBezTo>
                    <a:pt x="199" y="164"/>
                    <a:pt x="196" y="159"/>
                    <a:pt x="193" y="153"/>
                  </a:cubicBezTo>
                  <a:cubicBezTo>
                    <a:pt x="192" y="150"/>
                    <a:pt x="189" y="147"/>
                    <a:pt x="189" y="144"/>
                  </a:cubicBezTo>
                  <a:cubicBezTo>
                    <a:pt x="189" y="144"/>
                    <a:pt x="188" y="143"/>
                    <a:pt x="188" y="143"/>
                  </a:cubicBezTo>
                  <a:cubicBezTo>
                    <a:pt x="200" y="143"/>
                    <a:pt x="212" y="143"/>
                    <a:pt x="224" y="143"/>
                  </a:cubicBezTo>
                  <a:cubicBezTo>
                    <a:pt x="252" y="143"/>
                    <a:pt x="280" y="143"/>
                    <a:pt x="308" y="143"/>
                  </a:cubicBezTo>
                  <a:cubicBezTo>
                    <a:pt x="340" y="143"/>
                    <a:pt x="371" y="143"/>
                    <a:pt x="403" y="143"/>
                  </a:cubicBezTo>
                  <a:cubicBezTo>
                    <a:pt x="426" y="143"/>
                    <a:pt x="449" y="143"/>
                    <a:pt x="472" y="143"/>
                  </a:cubicBezTo>
                  <a:cubicBezTo>
                    <a:pt x="475" y="143"/>
                    <a:pt x="478" y="143"/>
                    <a:pt x="481" y="143"/>
                  </a:cubicBezTo>
                  <a:cubicBezTo>
                    <a:pt x="482" y="143"/>
                    <a:pt x="484" y="143"/>
                    <a:pt x="485" y="143"/>
                  </a:cubicBezTo>
                  <a:cubicBezTo>
                    <a:pt x="487" y="144"/>
                    <a:pt x="487" y="146"/>
                    <a:pt x="488" y="148"/>
                  </a:cubicBezTo>
                  <a:cubicBezTo>
                    <a:pt x="496" y="163"/>
                    <a:pt x="503" y="178"/>
                    <a:pt x="511" y="193"/>
                  </a:cubicBezTo>
                  <a:cubicBezTo>
                    <a:pt x="524" y="219"/>
                    <a:pt x="537" y="244"/>
                    <a:pt x="549" y="270"/>
                  </a:cubicBezTo>
                  <a:cubicBezTo>
                    <a:pt x="564" y="299"/>
                    <a:pt x="578" y="327"/>
                    <a:pt x="593" y="356"/>
                  </a:cubicBezTo>
                  <a:cubicBezTo>
                    <a:pt x="605" y="380"/>
                    <a:pt x="617" y="404"/>
                    <a:pt x="629" y="429"/>
                  </a:cubicBezTo>
                  <a:cubicBezTo>
                    <a:pt x="636" y="442"/>
                    <a:pt x="642" y="454"/>
                    <a:pt x="649" y="467"/>
                  </a:cubicBezTo>
                  <a:cubicBezTo>
                    <a:pt x="649" y="468"/>
                    <a:pt x="649" y="469"/>
                    <a:pt x="650" y="469"/>
                  </a:cubicBezTo>
                  <a:cubicBezTo>
                    <a:pt x="664" y="440"/>
                    <a:pt x="679" y="411"/>
                    <a:pt x="693" y="382"/>
                  </a:cubicBezTo>
                  <a:cubicBezTo>
                    <a:pt x="703" y="363"/>
                    <a:pt x="712" y="345"/>
                    <a:pt x="721" y="327"/>
                  </a:cubicBezTo>
                  <a:cubicBezTo>
                    <a:pt x="723" y="322"/>
                    <a:pt x="726" y="317"/>
                    <a:pt x="728" y="312"/>
                  </a:cubicBezTo>
                  <a:cubicBezTo>
                    <a:pt x="729" y="311"/>
                    <a:pt x="729" y="311"/>
                    <a:pt x="729" y="309"/>
                  </a:cubicBezTo>
                  <a:cubicBezTo>
                    <a:pt x="728" y="306"/>
                    <a:pt x="726" y="303"/>
                    <a:pt x="724" y="300"/>
                  </a:cubicBezTo>
                  <a:cubicBezTo>
                    <a:pt x="721" y="295"/>
                    <a:pt x="718" y="289"/>
                    <a:pt x="716" y="284"/>
                  </a:cubicBezTo>
                  <a:cubicBezTo>
                    <a:pt x="707" y="267"/>
                    <a:pt x="699" y="250"/>
                    <a:pt x="691" y="234"/>
                  </a:cubicBezTo>
                  <a:cubicBezTo>
                    <a:pt x="670" y="193"/>
                    <a:pt x="650" y="152"/>
                    <a:pt x="629" y="111"/>
                  </a:cubicBezTo>
                  <a:cubicBezTo>
                    <a:pt x="617" y="87"/>
                    <a:pt x="606" y="64"/>
                    <a:pt x="594" y="40"/>
                  </a:cubicBezTo>
                  <a:cubicBezTo>
                    <a:pt x="581" y="16"/>
                    <a:pt x="556" y="2"/>
                    <a:pt x="529" y="1"/>
                  </a:cubicBezTo>
                  <a:cubicBezTo>
                    <a:pt x="523" y="0"/>
                    <a:pt x="517" y="1"/>
                    <a:pt x="511" y="1"/>
                  </a:cubicBezTo>
                  <a:cubicBezTo>
                    <a:pt x="478" y="1"/>
                    <a:pt x="446" y="1"/>
                    <a:pt x="414" y="1"/>
                  </a:cubicBezTo>
                  <a:cubicBezTo>
                    <a:pt x="368" y="1"/>
                    <a:pt x="322" y="1"/>
                    <a:pt x="277" y="1"/>
                  </a:cubicBezTo>
                  <a:cubicBezTo>
                    <a:pt x="234" y="1"/>
                    <a:pt x="191" y="1"/>
                    <a:pt x="148" y="1"/>
                  </a:cubicBezTo>
                  <a:cubicBezTo>
                    <a:pt x="124" y="1"/>
                    <a:pt x="100" y="1"/>
                    <a:pt x="76" y="1"/>
                  </a:cubicBezTo>
                  <a:cubicBezTo>
                    <a:pt x="75" y="1"/>
                    <a:pt x="74" y="1"/>
                    <a:pt x="73" y="1"/>
                  </a:cubicBezTo>
                  <a:cubicBezTo>
                    <a:pt x="57" y="2"/>
                    <a:pt x="42" y="6"/>
                    <a:pt x="30" y="15"/>
                  </a:cubicBezTo>
                  <a:cubicBezTo>
                    <a:pt x="17" y="25"/>
                    <a:pt x="8" y="38"/>
                    <a:pt x="4" y="53"/>
                  </a:cubicBezTo>
                  <a:cubicBezTo>
                    <a:pt x="0" y="71"/>
                    <a:pt x="2" y="88"/>
                    <a:pt x="9" y="104"/>
                  </a:cubicBezTo>
                  <a:cubicBezTo>
                    <a:pt x="12" y="111"/>
                    <a:pt x="16" y="117"/>
                    <a:pt x="19" y="123"/>
                  </a:cubicBezTo>
                  <a:cubicBezTo>
                    <a:pt x="26" y="137"/>
                    <a:pt x="33" y="151"/>
                    <a:pt x="40" y="165"/>
                  </a:cubicBezTo>
                  <a:cubicBezTo>
                    <a:pt x="50" y="186"/>
                    <a:pt x="61" y="206"/>
                    <a:pt x="71" y="227"/>
                  </a:cubicBezTo>
                  <a:cubicBezTo>
                    <a:pt x="84" y="252"/>
                    <a:pt x="96" y="278"/>
                    <a:pt x="109" y="303"/>
                  </a:cubicBezTo>
                  <a:cubicBezTo>
                    <a:pt x="124" y="332"/>
                    <a:pt x="138" y="361"/>
                    <a:pt x="153" y="390"/>
                  </a:cubicBezTo>
                  <a:cubicBezTo>
                    <a:pt x="169" y="422"/>
                    <a:pt x="185" y="453"/>
                    <a:pt x="200" y="485"/>
                  </a:cubicBezTo>
                  <a:cubicBezTo>
                    <a:pt x="217" y="517"/>
                    <a:pt x="233" y="549"/>
                    <a:pt x="249" y="582"/>
                  </a:cubicBezTo>
                  <a:cubicBezTo>
                    <a:pt x="265" y="614"/>
                    <a:pt x="281" y="645"/>
                    <a:pt x="297" y="677"/>
                  </a:cubicBezTo>
                  <a:cubicBezTo>
                    <a:pt x="312" y="707"/>
                    <a:pt x="327" y="737"/>
                    <a:pt x="342" y="767"/>
                  </a:cubicBezTo>
                  <a:cubicBezTo>
                    <a:pt x="356" y="794"/>
                    <a:pt x="369" y="820"/>
                    <a:pt x="382" y="847"/>
                  </a:cubicBezTo>
                  <a:cubicBezTo>
                    <a:pt x="393" y="869"/>
                    <a:pt x="405" y="891"/>
                    <a:pt x="416" y="913"/>
                  </a:cubicBezTo>
                  <a:cubicBezTo>
                    <a:pt x="424" y="929"/>
                    <a:pt x="432" y="945"/>
                    <a:pt x="440" y="961"/>
                  </a:cubicBezTo>
                  <a:cubicBezTo>
                    <a:pt x="444" y="970"/>
                    <a:pt x="449" y="979"/>
                    <a:pt x="453" y="988"/>
                  </a:cubicBezTo>
                  <a:cubicBezTo>
                    <a:pt x="454" y="989"/>
                    <a:pt x="454" y="990"/>
                    <a:pt x="455" y="991"/>
                  </a:cubicBezTo>
                  <a:cubicBezTo>
                    <a:pt x="460" y="1004"/>
                    <a:pt x="468" y="1014"/>
                    <a:pt x="479" y="1023"/>
                  </a:cubicBezTo>
                  <a:cubicBezTo>
                    <a:pt x="492" y="1032"/>
                    <a:pt x="507" y="1036"/>
                    <a:pt x="523" y="1036"/>
                  </a:cubicBezTo>
                  <a:cubicBezTo>
                    <a:pt x="538" y="1035"/>
                    <a:pt x="553" y="1030"/>
                    <a:pt x="565" y="1021"/>
                  </a:cubicBezTo>
                  <a:cubicBezTo>
                    <a:pt x="575" y="1013"/>
                    <a:pt x="582" y="1003"/>
                    <a:pt x="587" y="991"/>
                  </a:cubicBezTo>
                  <a:cubicBezTo>
                    <a:pt x="589" y="988"/>
                    <a:pt x="590" y="985"/>
                    <a:pt x="592" y="982"/>
                  </a:cubicBezTo>
                  <a:cubicBezTo>
                    <a:pt x="602" y="961"/>
                    <a:pt x="612" y="940"/>
                    <a:pt x="623" y="920"/>
                  </a:cubicBezTo>
                  <a:cubicBezTo>
                    <a:pt x="638" y="889"/>
                    <a:pt x="654" y="859"/>
                    <a:pt x="669" y="828"/>
                  </a:cubicBezTo>
                  <a:cubicBezTo>
                    <a:pt x="684" y="798"/>
                    <a:pt x="700" y="767"/>
                    <a:pt x="715" y="736"/>
                  </a:cubicBezTo>
                  <a:cubicBezTo>
                    <a:pt x="725" y="716"/>
                    <a:pt x="735" y="696"/>
                    <a:pt x="745" y="676"/>
                  </a:cubicBezTo>
                  <a:cubicBezTo>
                    <a:pt x="746" y="674"/>
                    <a:pt x="748" y="671"/>
                    <a:pt x="749" y="668"/>
                  </a:cubicBezTo>
                  <a:cubicBezTo>
                    <a:pt x="749" y="668"/>
                    <a:pt x="749" y="668"/>
                    <a:pt x="750" y="669"/>
                  </a:cubicBezTo>
                  <a:cubicBezTo>
                    <a:pt x="754" y="660"/>
                    <a:pt x="758" y="651"/>
                    <a:pt x="763" y="642"/>
                  </a:cubicBezTo>
                  <a:cubicBezTo>
                    <a:pt x="773" y="621"/>
                    <a:pt x="784" y="600"/>
                    <a:pt x="794" y="579"/>
                  </a:cubicBezTo>
                  <a:cubicBezTo>
                    <a:pt x="807" y="553"/>
                    <a:pt x="820" y="528"/>
                    <a:pt x="833" y="502"/>
                  </a:cubicBezTo>
                  <a:cubicBezTo>
                    <a:pt x="844" y="480"/>
                    <a:pt x="855" y="458"/>
                    <a:pt x="866" y="436"/>
                  </a:cubicBezTo>
                  <a:cubicBezTo>
                    <a:pt x="869" y="428"/>
                    <a:pt x="873" y="421"/>
                    <a:pt x="876" y="414"/>
                  </a:cubicBezTo>
                  <a:cubicBezTo>
                    <a:pt x="878" y="410"/>
                    <a:pt x="880" y="407"/>
                    <a:pt x="882" y="403"/>
                  </a:cubicBezTo>
                  <a:cubicBezTo>
                    <a:pt x="882" y="403"/>
                    <a:pt x="882" y="403"/>
                    <a:pt x="882" y="403"/>
                  </a:cubicBezTo>
                  <a:cubicBezTo>
                    <a:pt x="882" y="403"/>
                    <a:pt x="882" y="403"/>
                    <a:pt x="882" y="403"/>
                  </a:cubicBezTo>
                  <a:cubicBezTo>
                    <a:pt x="887" y="394"/>
                    <a:pt x="891" y="386"/>
                    <a:pt x="895" y="377"/>
                  </a:cubicBezTo>
                  <a:cubicBezTo>
                    <a:pt x="906" y="356"/>
                    <a:pt x="917" y="335"/>
                    <a:pt x="927" y="314"/>
                  </a:cubicBezTo>
                  <a:cubicBezTo>
                    <a:pt x="940" y="288"/>
                    <a:pt x="953" y="263"/>
                    <a:pt x="965" y="238"/>
                  </a:cubicBezTo>
                  <a:cubicBezTo>
                    <a:pt x="976" y="216"/>
                    <a:pt x="987" y="195"/>
                    <a:pt x="998" y="173"/>
                  </a:cubicBezTo>
                  <a:cubicBezTo>
                    <a:pt x="1001" y="166"/>
                    <a:pt x="1005" y="159"/>
                    <a:pt x="1008" y="152"/>
                  </a:cubicBezTo>
                  <a:cubicBezTo>
                    <a:pt x="1009" y="150"/>
                    <a:pt x="1010" y="148"/>
                    <a:pt x="1011" y="146"/>
                  </a:cubicBezTo>
                  <a:cubicBezTo>
                    <a:pt x="1012" y="145"/>
                    <a:pt x="1012" y="144"/>
                    <a:pt x="1013" y="143"/>
                  </a:cubicBezTo>
                  <a:cubicBezTo>
                    <a:pt x="1014" y="142"/>
                    <a:pt x="1017" y="143"/>
                    <a:pt x="1019" y="143"/>
                  </a:cubicBezTo>
                  <a:cubicBezTo>
                    <a:pt x="1025" y="143"/>
                    <a:pt x="1032" y="143"/>
                    <a:pt x="1038" y="143"/>
                  </a:cubicBezTo>
                  <a:cubicBezTo>
                    <a:pt x="1061" y="143"/>
                    <a:pt x="1083" y="143"/>
                    <a:pt x="1106" y="143"/>
                  </a:cubicBezTo>
                  <a:cubicBezTo>
                    <a:pt x="1134" y="143"/>
                    <a:pt x="1163" y="143"/>
                    <a:pt x="1191" y="143"/>
                  </a:cubicBezTo>
                  <a:cubicBezTo>
                    <a:pt x="1216" y="143"/>
                    <a:pt x="1242" y="143"/>
                    <a:pt x="1267" y="143"/>
                  </a:cubicBezTo>
                  <a:cubicBezTo>
                    <a:pt x="1281" y="143"/>
                    <a:pt x="1295" y="143"/>
                    <a:pt x="1308" y="143"/>
                  </a:cubicBezTo>
                  <a:cubicBezTo>
                    <a:pt x="1309" y="143"/>
                    <a:pt x="1310" y="143"/>
                    <a:pt x="1310" y="143"/>
                  </a:cubicBezTo>
                  <a:cubicBezTo>
                    <a:pt x="1307" y="149"/>
                    <a:pt x="1304" y="155"/>
                    <a:pt x="1301" y="161"/>
                  </a:cubicBezTo>
                  <a:cubicBezTo>
                    <a:pt x="1293" y="177"/>
                    <a:pt x="1285" y="193"/>
                    <a:pt x="1277" y="209"/>
                  </a:cubicBezTo>
                  <a:cubicBezTo>
                    <a:pt x="1265" y="233"/>
                    <a:pt x="1253" y="256"/>
                    <a:pt x="1242" y="280"/>
                  </a:cubicBezTo>
                  <a:cubicBezTo>
                    <a:pt x="1227" y="309"/>
                    <a:pt x="1212" y="338"/>
                    <a:pt x="1198" y="367"/>
                  </a:cubicBezTo>
                  <a:cubicBezTo>
                    <a:pt x="1182" y="399"/>
                    <a:pt x="1166" y="431"/>
                    <a:pt x="1150" y="462"/>
                  </a:cubicBezTo>
                  <a:cubicBezTo>
                    <a:pt x="1134" y="494"/>
                    <a:pt x="1118" y="526"/>
                    <a:pt x="1102" y="558"/>
                  </a:cubicBezTo>
                  <a:cubicBezTo>
                    <a:pt x="1087" y="588"/>
                    <a:pt x="1072" y="618"/>
                    <a:pt x="1057" y="648"/>
                  </a:cubicBezTo>
                  <a:cubicBezTo>
                    <a:pt x="1044" y="674"/>
                    <a:pt x="1031" y="699"/>
                    <a:pt x="1019" y="724"/>
                  </a:cubicBezTo>
                  <a:cubicBezTo>
                    <a:pt x="1010" y="742"/>
                    <a:pt x="1000" y="760"/>
                    <a:pt x="991" y="778"/>
                  </a:cubicBezTo>
                  <a:cubicBezTo>
                    <a:pt x="988" y="784"/>
                    <a:pt x="986" y="790"/>
                    <a:pt x="983" y="795"/>
                  </a:cubicBezTo>
                  <a:cubicBezTo>
                    <a:pt x="981" y="798"/>
                    <a:pt x="980" y="802"/>
                    <a:pt x="978" y="804"/>
                  </a:cubicBezTo>
                  <a:cubicBezTo>
                    <a:pt x="978" y="805"/>
                    <a:pt x="978" y="805"/>
                    <a:pt x="978" y="805"/>
                  </a:cubicBezTo>
                  <a:cubicBezTo>
                    <a:pt x="973" y="797"/>
                    <a:pt x="969" y="788"/>
                    <a:pt x="965" y="780"/>
                  </a:cubicBezTo>
                  <a:cubicBezTo>
                    <a:pt x="955" y="760"/>
                    <a:pt x="944" y="739"/>
                    <a:pt x="934" y="719"/>
                  </a:cubicBezTo>
                  <a:cubicBezTo>
                    <a:pt x="922" y="694"/>
                    <a:pt x="909" y="669"/>
                    <a:pt x="897" y="645"/>
                  </a:cubicBezTo>
                  <a:cubicBezTo>
                    <a:pt x="886" y="623"/>
                    <a:pt x="876" y="602"/>
                    <a:pt x="865" y="581"/>
                  </a:cubicBezTo>
                  <a:cubicBezTo>
                    <a:pt x="861" y="574"/>
                    <a:pt x="858" y="567"/>
                    <a:pt x="854" y="560"/>
                  </a:cubicBezTo>
                  <a:cubicBezTo>
                    <a:pt x="853" y="557"/>
                    <a:pt x="852" y="555"/>
                    <a:pt x="851" y="553"/>
                  </a:cubicBezTo>
                  <a:cubicBezTo>
                    <a:pt x="851" y="552"/>
                    <a:pt x="850" y="550"/>
                    <a:pt x="849" y="549"/>
                  </a:cubicBezTo>
                  <a:cubicBezTo>
                    <a:pt x="849" y="549"/>
                    <a:pt x="849" y="549"/>
                    <a:pt x="849" y="549"/>
                  </a:cubicBezTo>
                  <a:cubicBezTo>
                    <a:pt x="838" y="570"/>
                    <a:pt x="828" y="591"/>
                    <a:pt x="817" y="613"/>
                  </a:cubicBezTo>
                  <a:cubicBezTo>
                    <a:pt x="803" y="642"/>
                    <a:pt x="788" y="671"/>
                    <a:pt x="774" y="700"/>
                  </a:cubicBezTo>
                  <a:cubicBezTo>
                    <a:pt x="772" y="703"/>
                    <a:pt x="769" y="707"/>
                    <a:pt x="770" y="710"/>
                  </a:cubicBezTo>
                  <a:cubicBezTo>
                    <a:pt x="774" y="716"/>
                    <a:pt x="777" y="723"/>
                    <a:pt x="780" y="729"/>
                  </a:cubicBezTo>
                  <a:cubicBezTo>
                    <a:pt x="794" y="757"/>
                    <a:pt x="808" y="784"/>
                    <a:pt x="822" y="812"/>
                  </a:cubicBezTo>
                  <a:cubicBezTo>
                    <a:pt x="838" y="845"/>
                    <a:pt x="855" y="879"/>
                    <a:pt x="872" y="912"/>
                  </a:cubicBezTo>
                  <a:cubicBezTo>
                    <a:pt x="884" y="936"/>
                    <a:pt x="895" y="959"/>
                    <a:pt x="907" y="982"/>
                  </a:cubicBezTo>
                  <a:cubicBezTo>
                    <a:pt x="910" y="988"/>
                    <a:pt x="913" y="995"/>
                    <a:pt x="917" y="1001"/>
                  </a:cubicBezTo>
                  <a:cubicBezTo>
                    <a:pt x="933" y="1029"/>
                    <a:pt x="966" y="1041"/>
                    <a:pt x="997" y="1033"/>
                  </a:cubicBezTo>
                  <a:cubicBezTo>
                    <a:pt x="1011" y="1030"/>
                    <a:pt x="1024" y="1021"/>
                    <a:pt x="1033" y="1009"/>
                  </a:cubicBezTo>
                  <a:cubicBezTo>
                    <a:pt x="1038" y="1004"/>
                    <a:pt x="1041" y="997"/>
                    <a:pt x="1044" y="991"/>
                  </a:cubicBezTo>
                  <a:cubicBezTo>
                    <a:pt x="1045" y="989"/>
                    <a:pt x="1046" y="987"/>
                    <a:pt x="1047" y="985"/>
                  </a:cubicBezTo>
                  <a:cubicBezTo>
                    <a:pt x="1052" y="974"/>
                    <a:pt x="1058" y="963"/>
                    <a:pt x="1063" y="952"/>
                  </a:cubicBezTo>
                  <a:cubicBezTo>
                    <a:pt x="1073" y="934"/>
                    <a:pt x="1082" y="915"/>
                    <a:pt x="1092" y="896"/>
                  </a:cubicBezTo>
                  <a:cubicBezTo>
                    <a:pt x="1104" y="871"/>
                    <a:pt x="1117" y="846"/>
                    <a:pt x="1130" y="820"/>
                  </a:cubicBezTo>
                  <a:cubicBezTo>
                    <a:pt x="1145" y="791"/>
                    <a:pt x="1160" y="761"/>
                    <a:pt x="1174" y="731"/>
                  </a:cubicBezTo>
                  <a:cubicBezTo>
                    <a:pt x="1191" y="698"/>
                    <a:pt x="1207" y="666"/>
                    <a:pt x="1224" y="633"/>
                  </a:cubicBezTo>
                  <a:cubicBezTo>
                    <a:pt x="1241" y="598"/>
                    <a:pt x="1258" y="564"/>
                    <a:pt x="1275" y="530"/>
                  </a:cubicBezTo>
                  <a:cubicBezTo>
                    <a:pt x="1292" y="496"/>
                    <a:pt x="1310" y="462"/>
                    <a:pt x="1327" y="428"/>
                  </a:cubicBezTo>
                  <a:cubicBezTo>
                    <a:pt x="1343" y="396"/>
                    <a:pt x="1359" y="364"/>
                    <a:pt x="1375" y="332"/>
                  </a:cubicBezTo>
                  <a:cubicBezTo>
                    <a:pt x="1389" y="304"/>
                    <a:pt x="1403" y="275"/>
                    <a:pt x="1418" y="247"/>
                  </a:cubicBezTo>
                  <a:cubicBezTo>
                    <a:pt x="1429" y="224"/>
                    <a:pt x="1441" y="201"/>
                    <a:pt x="1452" y="178"/>
                  </a:cubicBezTo>
                  <a:cubicBezTo>
                    <a:pt x="1461" y="161"/>
                    <a:pt x="1469" y="145"/>
                    <a:pt x="1477" y="129"/>
                  </a:cubicBezTo>
                  <a:cubicBezTo>
                    <a:pt x="1481" y="121"/>
                    <a:pt x="1485" y="113"/>
                    <a:pt x="1489" y="105"/>
                  </a:cubicBezTo>
                  <a:cubicBezTo>
                    <a:pt x="1495" y="93"/>
                    <a:pt x="1497" y="81"/>
                    <a:pt x="1497" y="68"/>
                  </a:cubicBezTo>
                  <a:cubicBezTo>
                    <a:pt x="1496" y="65"/>
                    <a:pt x="1497" y="69"/>
                    <a:pt x="1497" y="68"/>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2"/>
                    </a:gs>
                    <a:gs pos="100000">
                      <a:schemeClr val="accent1"/>
                    </a:gs>
                  </a:gsLst>
                  <a:lin ang="5400000" scaled="1"/>
                </a:gradFill>
                <a:sym typeface="方正清刻本悦宋简体" panose="02000000000000000000" pitchFamily="2" charset="-122"/>
              </a:endParaRPr>
            </a:p>
          </p:txBody>
        </p:sp>
      </p:grpSp>
      <p:sp>
        <p:nvSpPr>
          <p:cNvPr id="20" name="文本框 19"/>
          <p:cNvSpPr txBox="1"/>
          <p:nvPr/>
        </p:nvSpPr>
        <p:spPr>
          <a:xfrm flipH="1">
            <a:off x="1477645" y="1502410"/>
            <a:ext cx="2359025" cy="4507865"/>
          </a:xfrm>
          <a:prstGeom prst="rect">
            <a:avLst/>
          </a:prstGeom>
          <a:noFill/>
        </p:spPr>
        <p:txBody>
          <a:bodyPr wrap="square" rtlCol="0">
            <a:spAutoFit/>
          </a:bodyPr>
          <a:lstStyle/>
          <a:p>
            <a:pPr algn="ctr" fontAlgn="base"/>
            <a:r>
              <a:rPr lang="en-US" altLang="zh-CN" sz="28700" b="1" strike="noStrike" noProof="1">
                <a:solidFill>
                  <a:schemeClr val="tx1"/>
                </a:solidFill>
                <a:latin typeface="+mn-lt"/>
                <a:ea typeface="庞门正道标题体" charset="-122"/>
                <a:cs typeface="+mn-lt"/>
              </a:rPr>
              <a:t>3</a:t>
            </a:r>
            <a:endParaRPr lang="en-US" altLang="zh-CN" sz="28700" b="1" strike="noStrike" noProof="1">
              <a:solidFill>
                <a:schemeClr val="tx1"/>
              </a:solidFill>
              <a:latin typeface="+mn-lt"/>
              <a:ea typeface="庞门正道标题体" charset="-122"/>
              <a:cs typeface="+mn-lt"/>
            </a:endParaRPr>
          </a:p>
        </p:txBody>
      </p:sp>
      <p:pic>
        <p:nvPicPr>
          <p:cNvPr id="2" name="图片 1"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4" name="文本框 3"/>
          <p:cNvSpPr txBox="1"/>
          <p:nvPr/>
        </p:nvSpPr>
        <p:spPr>
          <a:xfrm>
            <a:off x="3947795" y="2441575"/>
            <a:ext cx="5652770" cy="2630170"/>
          </a:xfrm>
          <a:prstGeom prst="rect">
            <a:avLst/>
          </a:prstGeom>
          <a:noFill/>
        </p:spPr>
        <p:txBody>
          <a:bodyPr wrap="square" rtlCol="0">
            <a:spAutoFit/>
          </a:bodyPr>
          <a:lstStyle/>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回 读 课 文</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        类 化 研 究</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p:txBody>
      </p:sp>
    </p:spTree>
    <p:custDataLst>
      <p:tags r:id="rId3"/>
    </p:custData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sp>
        <p:nvSpPr>
          <p:cNvPr id="52070" name="Shape 52070"/>
          <p:cNvSpPr/>
          <p:nvPr/>
        </p:nvSpPr>
        <p:spPr>
          <a:xfrm>
            <a:off x="708660" y="1774825"/>
            <a:ext cx="278130" cy="278130"/>
          </a:xfrm>
          <a:prstGeom prst="rect">
            <a:avLst/>
          </a:prstGeom>
          <a:solidFill>
            <a:schemeClr val="bg1">
              <a:lumMod val="75000"/>
            </a:schemeClr>
          </a:solidFill>
          <a:ln w="12700" cap="flat">
            <a:noFill/>
            <a:miter lim="400000"/>
          </a:ln>
          <a:effectLst/>
        </p:spPr>
        <p:txBody>
          <a:bodyPr wrap="square" lIns="0" tIns="0" rIns="0" bIns="0" numCol="1" anchor="t">
            <a:noAutofit/>
          </a:bodyPr>
          <a:lstStyle/>
          <a:p>
            <a:endParaRPr>
              <a:cs typeface="微软雅黑" panose="020B0503020204020204" charset="-122"/>
            </a:endParaRPr>
          </a:p>
        </p:txBody>
      </p:sp>
      <p:sp>
        <p:nvSpPr>
          <p:cNvPr id="34" name="文本框 33"/>
          <p:cNvSpPr txBox="1"/>
          <p:nvPr/>
        </p:nvSpPr>
        <p:spPr>
          <a:xfrm>
            <a:off x="869950" y="1508760"/>
            <a:ext cx="10452100" cy="4892675"/>
          </a:xfrm>
          <a:prstGeom prst="rect">
            <a:avLst/>
          </a:prstGeom>
          <a:noFill/>
        </p:spPr>
        <p:txBody>
          <a:bodyPr wrap="square" rtlCol="0">
            <a:spAutoFit/>
          </a:bodyPr>
          <a:lstStyle/>
          <a:p>
            <a:pPr algn="l">
              <a:lnSpc>
                <a:spcPct val="130000"/>
              </a:lnSpc>
            </a:pPr>
            <a:r>
              <a:rPr lang="en-US" altLang="zh-CN" sz="4000">
                <a:solidFill>
                  <a:schemeClr val="tx1"/>
                </a:solidFill>
                <a:latin typeface="楷体" panose="02010609060101010101" charset="-122"/>
                <a:ea typeface="楷体" panose="02010609060101010101" charset="-122"/>
                <a:cs typeface="楷体" panose="02010609060101010101" charset="-122"/>
              </a:rPr>
              <a:t>    </a:t>
            </a:r>
            <a:r>
              <a:rPr lang="zh-CN" altLang="en-US" sz="4000">
                <a:solidFill>
                  <a:schemeClr val="tx1"/>
                </a:solidFill>
                <a:latin typeface="楷体" panose="02010609060101010101" charset="-122"/>
                <a:ea typeface="楷体" panose="02010609060101010101" charset="-122"/>
                <a:cs typeface="楷体" panose="02010609060101010101" charset="-122"/>
              </a:rPr>
              <a:t>刚才，我们通过抓住前后句子之间的联系，真正体会到了诸葛亮的神机妙算。同学们，用联系上下文的方法来研究问题，这是一种非常重要的读书能力。请大家用这种方法，再次研究‘雾中借箭’这部分内容，看看你还能从哪些句子的联系中读懂诸葛亮的神机妙算。</a:t>
            </a:r>
            <a:endParaRPr lang="zh-CN" altLang="en-US" sz="4000">
              <a:solidFill>
                <a:schemeClr val="tx1"/>
              </a:solidFill>
              <a:latin typeface="楷体" panose="02010609060101010101" charset="-122"/>
              <a:ea typeface="楷体" panose="02010609060101010101" charset="-122"/>
              <a:cs typeface="楷体" panose="02010609060101010101" charset="-122"/>
            </a:endParaRPr>
          </a:p>
        </p:txBody>
      </p:sp>
      <p:pic>
        <p:nvPicPr>
          <p:cNvPr id="3" name="图片 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类化研究</a:t>
              </a:r>
              <a:endParaRPr lang="zh-CN" altLang="en-US" sz="4500" b="1" dirty="0">
                <a:latin typeface="方正彩云简体" panose="03000509000000000000" charset="-122"/>
                <a:ea typeface="方正彩云简体" panose="03000509000000000000" charset="-122"/>
              </a:endParaRPr>
            </a:p>
          </p:txBody>
        </p:sp>
      </p:grpSp>
    </p:spTree>
    <p:custDataLst>
      <p:tags r:id="rId2"/>
    </p:custDataLst>
  </p:cSld>
  <p:clrMapOvr>
    <a:masterClrMapping/>
  </p:clrMapOvr>
  <p:transition>
    <p:wedge/>
  </p:transition>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sp>
        <p:nvSpPr>
          <p:cNvPr id="34" name="文本框 33"/>
          <p:cNvSpPr txBox="1"/>
          <p:nvPr/>
        </p:nvSpPr>
        <p:spPr>
          <a:xfrm>
            <a:off x="610235" y="1508760"/>
            <a:ext cx="10971530" cy="3784600"/>
          </a:xfrm>
          <a:prstGeom prst="rect">
            <a:avLst/>
          </a:prstGeom>
          <a:noFill/>
        </p:spPr>
        <p:txBody>
          <a:bodyPr wrap="square" rtlCol="0">
            <a:spAutoFit/>
          </a:bodyPr>
          <a:lstStyle/>
          <a:p>
            <a:pPr>
              <a:lnSpc>
                <a:spcPct val="160000"/>
              </a:lnSpc>
            </a:pPr>
            <a:r>
              <a:rPr lang="zh-CN" altLang="en-US" sz="5000">
                <a:latin typeface="楷体" panose="02010609060101010101" charset="-122"/>
                <a:ea typeface="楷体" panose="02010609060101010101" charset="-122"/>
                <a:cs typeface="楷体" panose="02010609060101010101" charset="-122"/>
              </a:rPr>
              <a:t>（1）分角色朗读周瑜和诸葛亮的对话。</a:t>
            </a:r>
            <a:endParaRPr lang="zh-CN" altLang="en-US" sz="5000">
              <a:latin typeface="楷体" panose="02010609060101010101" charset="-122"/>
              <a:ea typeface="楷体" panose="02010609060101010101" charset="-122"/>
              <a:cs typeface="楷体" panose="02010609060101010101" charset="-122"/>
            </a:endParaRPr>
          </a:p>
          <a:p>
            <a:pPr>
              <a:lnSpc>
                <a:spcPct val="160000"/>
              </a:lnSpc>
            </a:pPr>
            <a:r>
              <a:rPr lang="zh-CN" altLang="en-US" sz="5000">
                <a:latin typeface="楷体" panose="02010609060101010101" charset="-122"/>
                <a:ea typeface="楷体" panose="02010609060101010101" charset="-122"/>
                <a:cs typeface="楷体" panose="02010609060101010101" charset="-122"/>
              </a:rPr>
              <a:t>（2）通过对话描写你感受到了什么？</a:t>
            </a:r>
            <a:endParaRPr lang="zh-CN" altLang="en-US" sz="5000">
              <a:latin typeface="楷体" panose="02010609060101010101" charset="-122"/>
              <a:ea typeface="楷体" panose="02010609060101010101" charset="-122"/>
              <a:cs typeface="楷体" panose="02010609060101010101" charset="-122"/>
            </a:endParaRPr>
          </a:p>
          <a:p>
            <a:pPr>
              <a:lnSpc>
                <a:spcPct val="160000"/>
              </a:lnSpc>
            </a:pPr>
            <a:r>
              <a:rPr lang="zh-CN" altLang="en-US" sz="5000">
                <a:latin typeface="楷体" panose="02010609060101010101" charset="-122"/>
                <a:ea typeface="楷体" panose="02010609060101010101" charset="-122"/>
                <a:cs typeface="楷体" panose="02010609060101010101" charset="-122"/>
              </a:rPr>
              <a:t>（3）全班交流。</a:t>
            </a:r>
            <a:endParaRPr lang="zh-CN" altLang="en-US" sz="5000" b="1">
              <a:solidFill>
                <a:srgbClr val="FF0000"/>
              </a:solidFill>
              <a:latin typeface="楷体" panose="02010609060101010101" charset="-122"/>
              <a:ea typeface="楷体" panose="02010609060101010101" charset="-122"/>
              <a:cs typeface="楷体" panose="02010609060101010101" charset="-122"/>
            </a:endParaRPr>
          </a:p>
        </p:txBody>
      </p:sp>
      <p:pic>
        <p:nvPicPr>
          <p:cNvPr id="3" name="图片 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类化研究</a:t>
              </a:r>
              <a:endParaRPr lang="zh-CN" altLang="en-US" sz="4500" b="1" dirty="0">
                <a:latin typeface="方正彩云简体" panose="03000509000000000000" charset="-122"/>
                <a:ea typeface="方正彩云简体" panose="03000509000000000000" charset="-122"/>
              </a:endParaRPr>
            </a:p>
          </p:txBody>
        </p:sp>
      </p:grpSp>
      <p:sp>
        <p:nvSpPr>
          <p:cNvPr id="100" name="文本框 99"/>
          <p:cNvSpPr txBox="1"/>
          <p:nvPr>
            <p:custDataLst>
              <p:tags r:id="rId2"/>
            </p:custDataLst>
          </p:nvPr>
        </p:nvSpPr>
        <p:spPr>
          <a:xfrm>
            <a:off x="1482090" y="5553075"/>
            <a:ext cx="9228455" cy="860425"/>
          </a:xfrm>
          <a:prstGeom prst="rect">
            <a:avLst/>
          </a:prstGeom>
          <a:noFill/>
          <a:ln w="9525">
            <a:noFill/>
          </a:ln>
        </p:spPr>
        <p:txBody>
          <a:bodyPr wrap="square">
            <a:spAutoFit/>
          </a:bodyPr>
          <a:lstStyle/>
          <a:p>
            <a:pPr indent="0"/>
            <a:r>
              <a:rPr lang="zh-CN" sz="5000" b="1">
                <a:solidFill>
                  <a:srgbClr val="FF0000"/>
                </a:solidFill>
                <a:latin typeface="楷体" panose="02010609060101010101" charset="-122"/>
                <a:ea typeface="楷体" panose="02010609060101010101" charset="-122"/>
                <a:cs typeface="方正书宋_GBK" panose="02000000000000000000" charset="-122"/>
              </a:rPr>
              <a:t>诸葛亮胸有成竹；周瑜心胸狭窄。</a:t>
            </a:r>
            <a:endParaRPr lang="zh-CN" altLang="en-US" sz="5000" b="1">
              <a:solidFill>
                <a:srgbClr val="FF0000"/>
              </a:solidFill>
              <a:latin typeface="楷体" panose="02010609060101010101" charset="-122"/>
              <a:ea typeface="楷体" panose="02010609060101010101" charset="-122"/>
              <a:cs typeface="方正书宋_GBK" panose="02000000000000000000" charset="-122"/>
            </a:endParaRPr>
          </a:p>
        </p:txBody>
      </p:sp>
      <p:sp>
        <p:nvSpPr>
          <p:cNvPr id="4" name="PA_文本框 6"/>
          <p:cNvSpPr txBox="1"/>
          <p:nvPr>
            <p:custDataLst>
              <p:tags r:id="rId3"/>
            </p:custDataLst>
          </p:nvPr>
        </p:nvSpPr>
        <p:spPr>
          <a:xfrm>
            <a:off x="-825024" y="3559316"/>
            <a:ext cx="13842682" cy="5708369"/>
          </a:xfrm>
          <a:prstGeom prst="rect">
            <a:avLst/>
          </a:prstGeom>
          <a:noFill/>
          <a:ln>
            <a:noFill/>
          </a:ln>
          <a:extLst>
            <a:ext uri="{91240B29-F687-4F45-9708-019B960494DF}">
              <a14:hiddenLine xmlns:a14="http://schemas.microsoft.com/office/drawing/2010/main">
                <a:solidFill>
                  <a:srgbClr val="FF0000"/>
                </a:solidFill>
              </a14:hiddenLine>
            </a:ext>
          </a:extLst>
        </p:spPr>
        <p:txBody>
          <a:bodyPr vert="horz" wrap="square" numCol="1" rtlCol="0">
            <a:prstTxWarp prst="textPlain">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ts val="0"/>
              </a:lnSpc>
              <a:spcBef>
                <a:spcPts val="0"/>
              </a:spcBef>
              <a:spcAft>
                <a:spcPts val="0"/>
              </a:spcAft>
              <a:buClrTx/>
              <a:buSzTx/>
              <a:buFontTx/>
              <a:buNone/>
              <a:defRPr/>
            </a:pPr>
            <a:r>
              <a:rPr kumimoji="0" lang="en-US" altLang="zh-CN" sz="1800" b="0" i="0" u="none" strike="noStrike" kern="1200" cap="none" spc="-1200" normalizeH="0" baseline="0" noProof="0" dirty="0">
                <a:ln>
                  <a:noFill/>
                </a:ln>
                <a:blipFill dpi="0" rotWithShape="1">
                  <a:blip r:embed="rId4"/>
                  <a:srcRect/>
                  <a:stretch>
                    <a:fillRect/>
                  </a:stretch>
                </a:blipFill>
                <a:effectLst/>
                <a:uLnTx/>
                <a:uFillTx/>
                <a:latin typeface="Arial" panose="020B0604020202020204" pitchFamily="34" charset="0"/>
                <a:ea typeface="等线" panose="02010600030101010101" pitchFamily="2" charset="-122"/>
                <a:cs typeface="+mn-cs"/>
              </a:rPr>
              <a:t>__________</a:t>
            </a:r>
            <a:endParaRPr kumimoji="0" lang="zh-CN" altLang="en-US" sz="1800" b="0" i="0" u="none" strike="noStrike" kern="1200" cap="none" spc="-1200" normalizeH="0" baseline="0" noProof="0" dirty="0">
              <a:ln>
                <a:noFill/>
              </a:ln>
              <a:blipFill dpi="0" rotWithShape="1">
                <a:blip r:embed="rId4"/>
                <a:srcRect/>
                <a:stretch>
                  <a:fillRect/>
                </a:stretch>
              </a:blipFill>
              <a:effectLst/>
              <a:uLnTx/>
              <a:uFillTx/>
              <a:latin typeface="Arial" panose="020B0604020202020204" pitchFamily="34" charset="0"/>
              <a:ea typeface="等线" panose="02010600030101010101" pitchFamily="2" charset="-122"/>
              <a:cs typeface="+mn-cs"/>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3" nodeType="withEffect">
                                  <p:stCondLst>
                                    <p:cond delay="0"/>
                                  </p:stCondLst>
                                  <p:childTnLst>
                                    <p:set>
                                      <p:cBhvr>
                                        <p:cTn id="6" dur="1" fill="hold">
                                          <p:stCondLst>
                                            <p:cond delay="0"/>
                                          </p:stCondLst>
                                        </p:cTn>
                                        <p:tgtEl>
                                          <p:spTgt spid="100"/>
                                        </p:tgtEl>
                                        <p:attrNameLst>
                                          <p:attrName>style.visibility</p:attrName>
                                        </p:attrNameLst>
                                      </p:cBhvr>
                                      <p:to>
                                        <p:strVal val="visible"/>
                                      </p:to>
                                    </p:set>
                                    <p:anim to="" calcmode="lin" valueType="num">
                                      <p:cBhvr>
                                        <p:cTn id="7" dur="300" fill="hold">
                                          <p:stCondLst>
                                            <p:cond delay="0"/>
                                          </p:stCondLst>
                                        </p:cTn>
                                        <p:tgtEl>
                                          <p:spTgt spid="100"/>
                                        </p:tgtEl>
                                        <p:attrNameLst>
                                          <p:attrName>ppt_y</p:attrName>
                                        </p:attrNameLst>
                                      </p:cBhvr>
                                      <p:tavLst>
                                        <p:tav tm="0">
                                          <p:val>
                                            <p:strVal val="0-ppt_h/1.5"/>
                                          </p:val>
                                        </p:tav>
                                        <p:tav tm="100000">
                                          <p:val>
                                            <p:strVal val="#ppt_y"/>
                                          </p:val>
                                        </p:tav>
                                      </p:tavLst>
                                    </p:anim>
                                  </p:childTnLst>
                                </p:cTn>
                              </p:par>
                              <p:par>
                                <p:cTn id="8" presetID="0" presetClass="entr" presetSubtype="0" fill="hold" grpId="0" nodeType="withEffect">
                                  <p:stCondLst>
                                    <p:cond delay="270"/>
                                  </p:stCondLst>
                                  <p:iterate type="lt">
                                    <p:tmPct val="5000"/>
                                  </p:iterate>
                                  <p:childTnLst>
                                    <p:set>
                                      <p:cBhvr>
                                        <p:cTn id="9" dur="1" fill="hold">
                                          <p:stCondLst>
                                            <p:cond delay="0"/>
                                          </p:stCondLst>
                                        </p:cTn>
                                        <p:tgtEl>
                                          <p:spTgt spid="4"/>
                                        </p:tgtEl>
                                        <p:attrNameLst>
                                          <p:attrName>style.visibility</p:attrName>
                                        </p:attrNameLst>
                                      </p:cBhvr>
                                      <p:to>
                                        <p:strVal val="visible"/>
                                      </p:to>
                                    </p:set>
                                    <p:anim to="" calcmode="lin" valueType="num">
                                      <p:cBhvr>
                                        <p:cTn id="10" dur="600" fill="hold">
                                          <p:stCondLst>
                                            <p:cond delay="0"/>
                                          </p:stCondLst>
                                        </p:cTn>
                                        <p:tgtEl>
                                          <p:spTgt spid="4"/>
                                        </p:tgtEl>
                                        <p:attrNameLst>
                                          <p:attrName>ppt_x</p:attrName>
                                        </p:attrNameLst>
                                      </p:cBhvr>
                                      <p:tavLst>
                                        <p:tav tm="0">
                                          <p:val>
                                            <p:strVal val="#ppt_x"/>
                                          </p:val>
                                        </p:tav>
                                        <p:tav tm="100000">
                                          <p:val>
                                            <p:strVal val="#ppt_x+0.1*sin(rand(360))"/>
                                          </p:val>
                                        </p:tav>
                                      </p:tavLst>
                                    </p:anim>
                                    <p:anim to="" calcmode="lin" valueType="num">
                                      <p:cBhvr>
                                        <p:cTn id="11" dur="600" fill="hold">
                                          <p:stCondLst>
                                            <p:cond delay="0"/>
                                          </p:stCondLst>
                                        </p:cTn>
                                        <p:tgtEl>
                                          <p:spTgt spid="4"/>
                                        </p:tgtEl>
                                        <p:attrNameLst>
                                          <p:attrName>ppt_y</p:attrName>
                                        </p:attrNameLst>
                                      </p:cBhvr>
                                      <p:tavLst>
                                        <p:tav tm="0">
                                          <p:val>
                                            <p:strVal val="#ppt_y"/>
                                          </p:val>
                                        </p:tav>
                                        <p:tav tm="100000">
                                          <p:val>
                                            <p:strVal val="#ppt_y+0.1*sin(rand(360))"/>
                                          </p:val>
                                        </p:tav>
                                      </p:tavLst>
                                    </p:anim>
                                    <p:animScale>
                                      <p:cBhvr>
                                        <p:cTn id="12" dur="600" fill="hold">
                                          <p:stCondLst>
                                            <p:cond delay="0"/>
                                          </p:stCondLst>
                                        </p:cTn>
                                        <p:tgtEl>
                                          <p:spTgt spid="4"/>
                                        </p:tgtEl>
                                      </p:cBhvr>
                                      <p:from x="100000" y="100000"/>
                                      <p:to x="300000" y="300000"/>
                                    </p:animScale>
                                    <p:animEffect transition="out" filter="fade">
                                      <p:cBhvr>
                                        <p:cTn id="13" dur="600">
                                          <p:stCondLst>
                                            <p:cond delay="0"/>
                                          </p:stCondLst>
                                        </p:cTn>
                                        <p:tgtEl>
                                          <p:spTgt spid="4"/>
                                        </p:tgtEl>
                                      </p:cBhvr>
                                    </p:animEffect>
                                    <p:set>
                                      <p:cBhvr>
                                        <p:cTn id="14" dur="1" fill="hold">
                                          <p:stCondLst>
                                            <p:cond delay="5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0" grpId="2"/>
      <p:bldP spid="100" grpId="3"/>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Lst>
          <a:lin ang="5400000" scaled="0"/>
        </a:gradFill>
        <a:effectLst/>
      </p:bgPr>
    </p:bg>
    <p:spTree>
      <p:nvGrpSpPr>
        <p:cNvPr id="1" name=""/>
        <p:cNvGrpSpPr/>
        <p:nvPr/>
      </p:nvGrpSpPr>
      <p:grpSpPr>
        <a:xfrm>
          <a:off x="0" y="0"/>
          <a:ext cx="0" cy="0"/>
          <a:chOff x="0" y="0"/>
          <a:chExt cx="0" cy="0"/>
        </a:xfrm>
      </p:grpSpPr>
      <p:sp>
        <p:nvSpPr>
          <p:cNvPr id="7" name="五边形 6"/>
          <p:cNvSpPr/>
          <p:nvPr/>
        </p:nvSpPr>
        <p:spPr>
          <a:xfrm rot="16200000" flipV="1">
            <a:off x="5792470" y="5658485"/>
            <a:ext cx="607060" cy="1645920"/>
          </a:xfrm>
          <a:prstGeom prst="homePlate">
            <a:avLst>
              <a:gd name="adj" fmla="val 80230"/>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nvGrpSpPr>
          <p:cNvPr id="6" name="组合 5"/>
          <p:cNvGrpSpPr/>
          <p:nvPr/>
        </p:nvGrpSpPr>
        <p:grpSpPr>
          <a:xfrm>
            <a:off x="5273040" y="-1270"/>
            <a:ext cx="1645920" cy="1327785"/>
            <a:chOff x="8304" y="-2"/>
            <a:chExt cx="2592" cy="2091"/>
          </a:xfrm>
        </p:grpSpPr>
        <p:sp>
          <p:nvSpPr>
            <p:cNvPr id="5" name="五边形 4"/>
            <p:cNvSpPr/>
            <p:nvPr/>
          </p:nvSpPr>
          <p:spPr>
            <a:xfrm rot="5400000">
              <a:off x="8555" y="-252"/>
              <a:ext cx="2091" cy="2592"/>
            </a:xfrm>
            <a:prstGeom prst="homePlate">
              <a:avLst>
                <a:gd name="adj" fmla="val 35759"/>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原创设计师【ainippt】_10"/>
            <p:cNvSpPr/>
            <p:nvPr>
              <p:custDataLst>
                <p:tags r:id="rId1"/>
              </p:custDataLst>
            </p:nvPr>
          </p:nvSpPr>
          <p:spPr>
            <a:xfrm flipH="1">
              <a:off x="8988" y="619"/>
              <a:ext cx="1224" cy="852"/>
            </a:xfrm>
            <a:custGeom>
              <a:avLst/>
              <a:gdLst/>
              <a:ahLst/>
              <a:cxnLst>
                <a:cxn ang="0">
                  <a:pos x="1666326007" y="1169760"/>
                </a:cxn>
                <a:cxn ang="0">
                  <a:pos x="1361339163" y="1169760"/>
                </a:cxn>
                <a:cxn ang="0">
                  <a:pos x="1132307121" y="1169760"/>
                </a:cxn>
                <a:cxn ang="0">
                  <a:pos x="980398166" y="201188941"/>
                </a:cxn>
                <a:cxn ang="0">
                  <a:pos x="848353964" y="464372553"/>
                </a:cxn>
                <a:cxn ang="0">
                  <a:pos x="720984203" y="718198735"/>
                </a:cxn>
                <a:cxn ang="0">
                  <a:pos x="608804754" y="942782222"/>
                </a:cxn>
                <a:cxn ang="0">
                  <a:pos x="528176160" y="781363165"/>
                </a:cxn>
                <a:cxn ang="0">
                  <a:pos x="364581751" y="456184884"/>
                </a:cxn>
                <a:cxn ang="0">
                  <a:pos x="236043704" y="198850070"/>
                </a:cxn>
                <a:cxn ang="0">
                  <a:pos x="219683809" y="167267855"/>
                </a:cxn>
                <a:cxn ang="0">
                  <a:pos x="470918473" y="167267855"/>
                </a:cxn>
                <a:cxn ang="0">
                  <a:pos x="566738027" y="167267855"/>
                </a:cxn>
                <a:cxn ang="0">
                  <a:pos x="641523895" y="315820204"/>
                </a:cxn>
                <a:cxn ang="0">
                  <a:pos x="758377136" y="546252490"/>
                </a:cxn>
                <a:cxn ang="0">
                  <a:pos x="842511237" y="382493265"/>
                </a:cxn>
                <a:cxn ang="0">
                  <a:pos x="846016744" y="350911698"/>
                </a:cxn>
                <a:cxn ang="0">
                  <a:pos x="735006229" y="129837490"/>
                </a:cxn>
                <a:cxn ang="0">
                  <a:pos x="597119948" y="1169760"/>
                </a:cxn>
                <a:cxn ang="0">
                  <a:pos x="172942642" y="1169760"/>
                </a:cxn>
                <a:cxn ang="0">
                  <a:pos x="35055713" y="17545747"/>
                </a:cxn>
                <a:cxn ang="0">
                  <a:pos x="22201973" y="143873958"/>
                </a:cxn>
                <a:cxn ang="0">
                  <a:pos x="127369761" y="354420329"/>
                </a:cxn>
                <a:cxn ang="0">
                  <a:pos x="290964170" y="680768370"/>
                </a:cxn>
                <a:cxn ang="0">
                  <a:pos x="446379279" y="990739776"/>
                </a:cxn>
                <a:cxn ang="0">
                  <a:pos x="529345094" y="1155668112"/>
                </a:cxn>
                <a:cxn ang="0">
                  <a:pos x="611141974" y="1211813984"/>
                </a:cxn>
                <a:cxn ang="0">
                  <a:pos x="691770568" y="1148650203"/>
                </a:cxn>
                <a:cxn ang="0">
                  <a:pos x="835500224" y="860902934"/>
                </a:cxn>
                <a:cxn ang="0">
                  <a:pos x="876398664" y="782532277"/>
                </a:cxn>
                <a:cxn ang="0">
                  <a:pos x="973387153" y="587192134"/>
                </a:cxn>
                <a:cxn ang="0">
                  <a:pos x="1030644839" y="471391111"/>
                </a:cxn>
                <a:cxn ang="0">
                  <a:pos x="1045835800" y="440978656"/>
                </a:cxn>
                <a:cxn ang="0">
                  <a:pos x="1166194548" y="202358701"/>
                </a:cxn>
                <a:cxn ang="0">
                  <a:pos x="1183722729" y="167267855"/>
                </a:cxn>
                <a:cxn ang="0">
                  <a:pos x="1292396023" y="167267855"/>
                </a:cxn>
                <a:cxn ang="0">
                  <a:pos x="1528439079" y="167267855"/>
                </a:cxn>
                <a:cxn ang="0">
                  <a:pos x="1492215079" y="244468105"/>
                </a:cxn>
                <a:cxn ang="0">
                  <a:pos x="1343811631" y="540403691"/>
                </a:cxn>
                <a:cxn ang="0">
                  <a:pos x="1190733742" y="846866466"/>
                </a:cxn>
                <a:cxn ang="0">
                  <a:pos x="1142823640" y="940442703"/>
                </a:cxn>
                <a:cxn ang="0">
                  <a:pos x="1091408681" y="841017668"/>
                </a:cxn>
                <a:cxn ang="0">
                  <a:pos x="997925699" y="655034954"/>
                </a:cxn>
                <a:cxn ang="0">
                  <a:pos x="992083620" y="642168246"/>
                </a:cxn>
                <a:cxn ang="0">
                  <a:pos x="899769572" y="830490479"/>
                </a:cxn>
                <a:cxn ang="0">
                  <a:pos x="1018959386" y="1066770914"/>
                </a:cxn>
                <a:cxn ang="0">
                  <a:pos x="1165026262" y="1208305353"/>
                </a:cxn>
                <a:cxn ang="0">
                  <a:pos x="1223452883" y="1152159482"/>
                </a:cxn>
                <a:cxn ang="0">
                  <a:pos x="1320440723" y="959158210"/>
                </a:cxn>
                <a:cxn ang="0">
                  <a:pos x="1489877859" y="619943460"/>
                </a:cxn>
                <a:cxn ang="0">
                  <a:pos x="1656977774" y="288917028"/>
                </a:cxn>
                <a:cxn ang="0">
                  <a:pos x="1739943588" y="122818932"/>
                </a:cxn>
              </a:cxnLst>
              <a:rect l="0" t="0" r="0" b="0"/>
              <a:pathLst>
                <a:path w="1497" h="1041">
                  <a:moveTo>
                    <a:pt x="1497" y="68"/>
                  </a:moveTo>
                  <a:cubicBezTo>
                    <a:pt x="1495" y="46"/>
                    <a:pt x="1484" y="25"/>
                    <a:pt x="1466" y="13"/>
                  </a:cubicBezTo>
                  <a:cubicBezTo>
                    <a:pt x="1454" y="5"/>
                    <a:pt x="1440" y="1"/>
                    <a:pt x="1426" y="1"/>
                  </a:cubicBezTo>
                  <a:cubicBezTo>
                    <a:pt x="1420" y="0"/>
                    <a:pt x="1414" y="1"/>
                    <a:pt x="1408" y="1"/>
                  </a:cubicBezTo>
                  <a:cubicBezTo>
                    <a:pt x="1374" y="1"/>
                    <a:pt x="1341" y="1"/>
                    <a:pt x="1307" y="1"/>
                  </a:cubicBezTo>
                  <a:cubicBezTo>
                    <a:pt x="1260" y="1"/>
                    <a:pt x="1213" y="1"/>
                    <a:pt x="1165" y="1"/>
                  </a:cubicBezTo>
                  <a:cubicBezTo>
                    <a:pt x="1122" y="1"/>
                    <a:pt x="1078" y="1"/>
                    <a:pt x="1035" y="1"/>
                  </a:cubicBezTo>
                  <a:cubicBezTo>
                    <a:pt x="1013" y="1"/>
                    <a:pt x="992" y="1"/>
                    <a:pt x="970" y="1"/>
                  </a:cubicBezTo>
                  <a:cubicBezTo>
                    <a:pt x="970" y="1"/>
                    <a:pt x="969" y="1"/>
                    <a:pt x="969" y="1"/>
                  </a:cubicBezTo>
                  <a:cubicBezTo>
                    <a:pt x="942" y="1"/>
                    <a:pt x="917" y="17"/>
                    <a:pt x="905" y="41"/>
                  </a:cubicBezTo>
                  <a:cubicBezTo>
                    <a:pt x="900" y="50"/>
                    <a:pt x="896" y="58"/>
                    <a:pt x="892" y="67"/>
                  </a:cubicBezTo>
                  <a:cubicBezTo>
                    <a:pt x="874" y="102"/>
                    <a:pt x="857" y="137"/>
                    <a:pt x="839" y="172"/>
                  </a:cubicBezTo>
                  <a:cubicBezTo>
                    <a:pt x="824" y="202"/>
                    <a:pt x="808" y="233"/>
                    <a:pt x="793" y="263"/>
                  </a:cubicBezTo>
                  <a:cubicBezTo>
                    <a:pt x="788" y="274"/>
                    <a:pt x="782" y="285"/>
                    <a:pt x="776" y="297"/>
                  </a:cubicBezTo>
                  <a:cubicBezTo>
                    <a:pt x="759" y="330"/>
                    <a:pt x="743" y="364"/>
                    <a:pt x="726" y="397"/>
                  </a:cubicBezTo>
                  <a:cubicBezTo>
                    <a:pt x="708" y="432"/>
                    <a:pt x="691" y="467"/>
                    <a:pt x="673" y="502"/>
                  </a:cubicBezTo>
                  <a:cubicBezTo>
                    <a:pt x="667" y="514"/>
                    <a:pt x="661" y="526"/>
                    <a:pt x="655" y="538"/>
                  </a:cubicBezTo>
                  <a:cubicBezTo>
                    <a:pt x="643" y="563"/>
                    <a:pt x="630" y="589"/>
                    <a:pt x="617" y="614"/>
                  </a:cubicBezTo>
                  <a:cubicBezTo>
                    <a:pt x="598" y="652"/>
                    <a:pt x="579" y="690"/>
                    <a:pt x="560" y="728"/>
                  </a:cubicBezTo>
                  <a:cubicBezTo>
                    <a:pt x="548" y="752"/>
                    <a:pt x="535" y="777"/>
                    <a:pt x="523" y="802"/>
                  </a:cubicBezTo>
                  <a:cubicBezTo>
                    <a:pt x="522" y="803"/>
                    <a:pt x="521" y="804"/>
                    <a:pt x="521" y="806"/>
                  </a:cubicBezTo>
                  <a:cubicBezTo>
                    <a:pt x="518" y="800"/>
                    <a:pt x="515" y="794"/>
                    <a:pt x="512" y="788"/>
                  </a:cubicBezTo>
                  <a:cubicBezTo>
                    <a:pt x="504" y="772"/>
                    <a:pt x="496" y="756"/>
                    <a:pt x="488" y="739"/>
                  </a:cubicBezTo>
                  <a:cubicBezTo>
                    <a:pt x="476" y="716"/>
                    <a:pt x="464" y="692"/>
                    <a:pt x="452" y="668"/>
                  </a:cubicBezTo>
                  <a:cubicBezTo>
                    <a:pt x="437" y="639"/>
                    <a:pt x="423" y="610"/>
                    <a:pt x="408" y="581"/>
                  </a:cubicBezTo>
                  <a:cubicBezTo>
                    <a:pt x="392" y="550"/>
                    <a:pt x="376" y="518"/>
                    <a:pt x="360" y="486"/>
                  </a:cubicBezTo>
                  <a:cubicBezTo>
                    <a:pt x="344" y="454"/>
                    <a:pt x="328" y="422"/>
                    <a:pt x="312" y="390"/>
                  </a:cubicBezTo>
                  <a:cubicBezTo>
                    <a:pt x="297" y="360"/>
                    <a:pt x="282" y="330"/>
                    <a:pt x="267" y="300"/>
                  </a:cubicBezTo>
                  <a:cubicBezTo>
                    <a:pt x="254" y="275"/>
                    <a:pt x="242" y="250"/>
                    <a:pt x="229" y="224"/>
                  </a:cubicBezTo>
                  <a:cubicBezTo>
                    <a:pt x="220" y="206"/>
                    <a:pt x="211" y="188"/>
                    <a:pt x="202" y="170"/>
                  </a:cubicBezTo>
                  <a:cubicBezTo>
                    <a:pt x="199" y="164"/>
                    <a:pt x="196" y="159"/>
                    <a:pt x="193" y="153"/>
                  </a:cubicBezTo>
                  <a:cubicBezTo>
                    <a:pt x="192" y="150"/>
                    <a:pt x="189" y="147"/>
                    <a:pt x="189" y="144"/>
                  </a:cubicBezTo>
                  <a:cubicBezTo>
                    <a:pt x="189" y="144"/>
                    <a:pt x="188" y="143"/>
                    <a:pt x="188" y="143"/>
                  </a:cubicBezTo>
                  <a:cubicBezTo>
                    <a:pt x="200" y="143"/>
                    <a:pt x="212" y="143"/>
                    <a:pt x="224" y="143"/>
                  </a:cubicBezTo>
                  <a:cubicBezTo>
                    <a:pt x="252" y="143"/>
                    <a:pt x="280" y="143"/>
                    <a:pt x="308" y="143"/>
                  </a:cubicBezTo>
                  <a:cubicBezTo>
                    <a:pt x="340" y="143"/>
                    <a:pt x="371" y="143"/>
                    <a:pt x="403" y="143"/>
                  </a:cubicBezTo>
                  <a:cubicBezTo>
                    <a:pt x="426" y="143"/>
                    <a:pt x="449" y="143"/>
                    <a:pt x="472" y="143"/>
                  </a:cubicBezTo>
                  <a:cubicBezTo>
                    <a:pt x="475" y="143"/>
                    <a:pt x="478" y="143"/>
                    <a:pt x="481" y="143"/>
                  </a:cubicBezTo>
                  <a:cubicBezTo>
                    <a:pt x="482" y="143"/>
                    <a:pt x="484" y="143"/>
                    <a:pt x="485" y="143"/>
                  </a:cubicBezTo>
                  <a:cubicBezTo>
                    <a:pt x="487" y="144"/>
                    <a:pt x="487" y="146"/>
                    <a:pt x="488" y="148"/>
                  </a:cubicBezTo>
                  <a:cubicBezTo>
                    <a:pt x="496" y="163"/>
                    <a:pt x="503" y="178"/>
                    <a:pt x="511" y="193"/>
                  </a:cubicBezTo>
                  <a:cubicBezTo>
                    <a:pt x="524" y="219"/>
                    <a:pt x="537" y="244"/>
                    <a:pt x="549" y="270"/>
                  </a:cubicBezTo>
                  <a:cubicBezTo>
                    <a:pt x="564" y="299"/>
                    <a:pt x="578" y="327"/>
                    <a:pt x="593" y="356"/>
                  </a:cubicBezTo>
                  <a:cubicBezTo>
                    <a:pt x="605" y="380"/>
                    <a:pt x="617" y="404"/>
                    <a:pt x="629" y="429"/>
                  </a:cubicBezTo>
                  <a:cubicBezTo>
                    <a:pt x="636" y="442"/>
                    <a:pt x="642" y="454"/>
                    <a:pt x="649" y="467"/>
                  </a:cubicBezTo>
                  <a:cubicBezTo>
                    <a:pt x="649" y="468"/>
                    <a:pt x="649" y="469"/>
                    <a:pt x="650" y="469"/>
                  </a:cubicBezTo>
                  <a:cubicBezTo>
                    <a:pt x="664" y="440"/>
                    <a:pt x="679" y="411"/>
                    <a:pt x="693" y="382"/>
                  </a:cubicBezTo>
                  <a:cubicBezTo>
                    <a:pt x="703" y="363"/>
                    <a:pt x="712" y="345"/>
                    <a:pt x="721" y="327"/>
                  </a:cubicBezTo>
                  <a:cubicBezTo>
                    <a:pt x="723" y="322"/>
                    <a:pt x="726" y="317"/>
                    <a:pt x="728" y="312"/>
                  </a:cubicBezTo>
                  <a:cubicBezTo>
                    <a:pt x="729" y="311"/>
                    <a:pt x="729" y="311"/>
                    <a:pt x="729" y="309"/>
                  </a:cubicBezTo>
                  <a:cubicBezTo>
                    <a:pt x="728" y="306"/>
                    <a:pt x="726" y="303"/>
                    <a:pt x="724" y="300"/>
                  </a:cubicBezTo>
                  <a:cubicBezTo>
                    <a:pt x="721" y="295"/>
                    <a:pt x="718" y="289"/>
                    <a:pt x="716" y="284"/>
                  </a:cubicBezTo>
                  <a:cubicBezTo>
                    <a:pt x="707" y="267"/>
                    <a:pt x="699" y="250"/>
                    <a:pt x="691" y="234"/>
                  </a:cubicBezTo>
                  <a:cubicBezTo>
                    <a:pt x="670" y="193"/>
                    <a:pt x="650" y="152"/>
                    <a:pt x="629" y="111"/>
                  </a:cubicBezTo>
                  <a:cubicBezTo>
                    <a:pt x="617" y="87"/>
                    <a:pt x="606" y="64"/>
                    <a:pt x="594" y="40"/>
                  </a:cubicBezTo>
                  <a:cubicBezTo>
                    <a:pt x="581" y="16"/>
                    <a:pt x="556" y="2"/>
                    <a:pt x="529" y="1"/>
                  </a:cubicBezTo>
                  <a:cubicBezTo>
                    <a:pt x="523" y="0"/>
                    <a:pt x="517" y="1"/>
                    <a:pt x="511" y="1"/>
                  </a:cubicBezTo>
                  <a:cubicBezTo>
                    <a:pt x="478" y="1"/>
                    <a:pt x="446" y="1"/>
                    <a:pt x="414" y="1"/>
                  </a:cubicBezTo>
                  <a:cubicBezTo>
                    <a:pt x="368" y="1"/>
                    <a:pt x="322" y="1"/>
                    <a:pt x="277" y="1"/>
                  </a:cubicBezTo>
                  <a:cubicBezTo>
                    <a:pt x="234" y="1"/>
                    <a:pt x="191" y="1"/>
                    <a:pt x="148" y="1"/>
                  </a:cubicBezTo>
                  <a:cubicBezTo>
                    <a:pt x="124" y="1"/>
                    <a:pt x="100" y="1"/>
                    <a:pt x="76" y="1"/>
                  </a:cubicBezTo>
                  <a:cubicBezTo>
                    <a:pt x="75" y="1"/>
                    <a:pt x="74" y="1"/>
                    <a:pt x="73" y="1"/>
                  </a:cubicBezTo>
                  <a:cubicBezTo>
                    <a:pt x="57" y="2"/>
                    <a:pt x="42" y="6"/>
                    <a:pt x="30" y="15"/>
                  </a:cubicBezTo>
                  <a:cubicBezTo>
                    <a:pt x="17" y="25"/>
                    <a:pt x="8" y="38"/>
                    <a:pt x="4" y="53"/>
                  </a:cubicBezTo>
                  <a:cubicBezTo>
                    <a:pt x="0" y="71"/>
                    <a:pt x="2" y="88"/>
                    <a:pt x="9" y="104"/>
                  </a:cubicBezTo>
                  <a:cubicBezTo>
                    <a:pt x="12" y="111"/>
                    <a:pt x="16" y="117"/>
                    <a:pt x="19" y="123"/>
                  </a:cubicBezTo>
                  <a:cubicBezTo>
                    <a:pt x="26" y="137"/>
                    <a:pt x="33" y="151"/>
                    <a:pt x="40" y="165"/>
                  </a:cubicBezTo>
                  <a:cubicBezTo>
                    <a:pt x="50" y="186"/>
                    <a:pt x="61" y="206"/>
                    <a:pt x="71" y="227"/>
                  </a:cubicBezTo>
                  <a:cubicBezTo>
                    <a:pt x="84" y="252"/>
                    <a:pt x="96" y="278"/>
                    <a:pt x="109" y="303"/>
                  </a:cubicBezTo>
                  <a:cubicBezTo>
                    <a:pt x="124" y="332"/>
                    <a:pt x="138" y="361"/>
                    <a:pt x="153" y="390"/>
                  </a:cubicBezTo>
                  <a:cubicBezTo>
                    <a:pt x="169" y="422"/>
                    <a:pt x="185" y="453"/>
                    <a:pt x="200" y="485"/>
                  </a:cubicBezTo>
                  <a:cubicBezTo>
                    <a:pt x="217" y="517"/>
                    <a:pt x="233" y="549"/>
                    <a:pt x="249" y="582"/>
                  </a:cubicBezTo>
                  <a:cubicBezTo>
                    <a:pt x="265" y="614"/>
                    <a:pt x="281" y="645"/>
                    <a:pt x="297" y="677"/>
                  </a:cubicBezTo>
                  <a:cubicBezTo>
                    <a:pt x="312" y="707"/>
                    <a:pt x="327" y="737"/>
                    <a:pt x="342" y="767"/>
                  </a:cubicBezTo>
                  <a:cubicBezTo>
                    <a:pt x="356" y="794"/>
                    <a:pt x="369" y="820"/>
                    <a:pt x="382" y="847"/>
                  </a:cubicBezTo>
                  <a:cubicBezTo>
                    <a:pt x="393" y="869"/>
                    <a:pt x="405" y="891"/>
                    <a:pt x="416" y="913"/>
                  </a:cubicBezTo>
                  <a:cubicBezTo>
                    <a:pt x="424" y="929"/>
                    <a:pt x="432" y="945"/>
                    <a:pt x="440" y="961"/>
                  </a:cubicBezTo>
                  <a:cubicBezTo>
                    <a:pt x="444" y="970"/>
                    <a:pt x="449" y="979"/>
                    <a:pt x="453" y="988"/>
                  </a:cubicBezTo>
                  <a:cubicBezTo>
                    <a:pt x="454" y="989"/>
                    <a:pt x="454" y="990"/>
                    <a:pt x="455" y="991"/>
                  </a:cubicBezTo>
                  <a:cubicBezTo>
                    <a:pt x="460" y="1004"/>
                    <a:pt x="468" y="1014"/>
                    <a:pt x="479" y="1023"/>
                  </a:cubicBezTo>
                  <a:cubicBezTo>
                    <a:pt x="492" y="1032"/>
                    <a:pt x="507" y="1036"/>
                    <a:pt x="523" y="1036"/>
                  </a:cubicBezTo>
                  <a:cubicBezTo>
                    <a:pt x="538" y="1035"/>
                    <a:pt x="553" y="1030"/>
                    <a:pt x="565" y="1021"/>
                  </a:cubicBezTo>
                  <a:cubicBezTo>
                    <a:pt x="575" y="1013"/>
                    <a:pt x="582" y="1003"/>
                    <a:pt x="587" y="991"/>
                  </a:cubicBezTo>
                  <a:cubicBezTo>
                    <a:pt x="589" y="988"/>
                    <a:pt x="590" y="985"/>
                    <a:pt x="592" y="982"/>
                  </a:cubicBezTo>
                  <a:cubicBezTo>
                    <a:pt x="602" y="961"/>
                    <a:pt x="612" y="940"/>
                    <a:pt x="623" y="920"/>
                  </a:cubicBezTo>
                  <a:cubicBezTo>
                    <a:pt x="638" y="889"/>
                    <a:pt x="654" y="859"/>
                    <a:pt x="669" y="828"/>
                  </a:cubicBezTo>
                  <a:cubicBezTo>
                    <a:pt x="684" y="798"/>
                    <a:pt x="700" y="767"/>
                    <a:pt x="715" y="736"/>
                  </a:cubicBezTo>
                  <a:cubicBezTo>
                    <a:pt x="725" y="716"/>
                    <a:pt x="735" y="696"/>
                    <a:pt x="745" y="676"/>
                  </a:cubicBezTo>
                  <a:cubicBezTo>
                    <a:pt x="746" y="674"/>
                    <a:pt x="748" y="671"/>
                    <a:pt x="749" y="668"/>
                  </a:cubicBezTo>
                  <a:cubicBezTo>
                    <a:pt x="749" y="668"/>
                    <a:pt x="749" y="668"/>
                    <a:pt x="750" y="669"/>
                  </a:cubicBezTo>
                  <a:cubicBezTo>
                    <a:pt x="754" y="660"/>
                    <a:pt x="758" y="651"/>
                    <a:pt x="763" y="642"/>
                  </a:cubicBezTo>
                  <a:cubicBezTo>
                    <a:pt x="773" y="621"/>
                    <a:pt x="784" y="600"/>
                    <a:pt x="794" y="579"/>
                  </a:cubicBezTo>
                  <a:cubicBezTo>
                    <a:pt x="807" y="553"/>
                    <a:pt x="820" y="528"/>
                    <a:pt x="833" y="502"/>
                  </a:cubicBezTo>
                  <a:cubicBezTo>
                    <a:pt x="844" y="480"/>
                    <a:pt x="855" y="458"/>
                    <a:pt x="866" y="436"/>
                  </a:cubicBezTo>
                  <a:cubicBezTo>
                    <a:pt x="869" y="428"/>
                    <a:pt x="873" y="421"/>
                    <a:pt x="876" y="414"/>
                  </a:cubicBezTo>
                  <a:cubicBezTo>
                    <a:pt x="878" y="410"/>
                    <a:pt x="880" y="407"/>
                    <a:pt x="882" y="403"/>
                  </a:cubicBezTo>
                  <a:cubicBezTo>
                    <a:pt x="882" y="403"/>
                    <a:pt x="882" y="403"/>
                    <a:pt x="882" y="403"/>
                  </a:cubicBezTo>
                  <a:cubicBezTo>
                    <a:pt x="882" y="403"/>
                    <a:pt x="882" y="403"/>
                    <a:pt x="882" y="403"/>
                  </a:cubicBezTo>
                  <a:cubicBezTo>
                    <a:pt x="887" y="394"/>
                    <a:pt x="891" y="386"/>
                    <a:pt x="895" y="377"/>
                  </a:cubicBezTo>
                  <a:cubicBezTo>
                    <a:pt x="906" y="356"/>
                    <a:pt x="917" y="335"/>
                    <a:pt x="927" y="314"/>
                  </a:cubicBezTo>
                  <a:cubicBezTo>
                    <a:pt x="940" y="288"/>
                    <a:pt x="953" y="263"/>
                    <a:pt x="965" y="238"/>
                  </a:cubicBezTo>
                  <a:cubicBezTo>
                    <a:pt x="976" y="216"/>
                    <a:pt x="987" y="195"/>
                    <a:pt x="998" y="173"/>
                  </a:cubicBezTo>
                  <a:cubicBezTo>
                    <a:pt x="1001" y="166"/>
                    <a:pt x="1005" y="159"/>
                    <a:pt x="1008" y="152"/>
                  </a:cubicBezTo>
                  <a:cubicBezTo>
                    <a:pt x="1009" y="150"/>
                    <a:pt x="1010" y="148"/>
                    <a:pt x="1011" y="146"/>
                  </a:cubicBezTo>
                  <a:cubicBezTo>
                    <a:pt x="1012" y="145"/>
                    <a:pt x="1012" y="144"/>
                    <a:pt x="1013" y="143"/>
                  </a:cubicBezTo>
                  <a:cubicBezTo>
                    <a:pt x="1014" y="142"/>
                    <a:pt x="1017" y="143"/>
                    <a:pt x="1019" y="143"/>
                  </a:cubicBezTo>
                  <a:cubicBezTo>
                    <a:pt x="1025" y="143"/>
                    <a:pt x="1032" y="143"/>
                    <a:pt x="1038" y="143"/>
                  </a:cubicBezTo>
                  <a:cubicBezTo>
                    <a:pt x="1061" y="143"/>
                    <a:pt x="1083" y="143"/>
                    <a:pt x="1106" y="143"/>
                  </a:cubicBezTo>
                  <a:cubicBezTo>
                    <a:pt x="1134" y="143"/>
                    <a:pt x="1163" y="143"/>
                    <a:pt x="1191" y="143"/>
                  </a:cubicBezTo>
                  <a:cubicBezTo>
                    <a:pt x="1216" y="143"/>
                    <a:pt x="1242" y="143"/>
                    <a:pt x="1267" y="143"/>
                  </a:cubicBezTo>
                  <a:cubicBezTo>
                    <a:pt x="1281" y="143"/>
                    <a:pt x="1295" y="143"/>
                    <a:pt x="1308" y="143"/>
                  </a:cubicBezTo>
                  <a:cubicBezTo>
                    <a:pt x="1309" y="143"/>
                    <a:pt x="1310" y="143"/>
                    <a:pt x="1310" y="143"/>
                  </a:cubicBezTo>
                  <a:cubicBezTo>
                    <a:pt x="1307" y="149"/>
                    <a:pt x="1304" y="155"/>
                    <a:pt x="1301" y="161"/>
                  </a:cubicBezTo>
                  <a:cubicBezTo>
                    <a:pt x="1293" y="177"/>
                    <a:pt x="1285" y="193"/>
                    <a:pt x="1277" y="209"/>
                  </a:cubicBezTo>
                  <a:cubicBezTo>
                    <a:pt x="1265" y="233"/>
                    <a:pt x="1253" y="256"/>
                    <a:pt x="1242" y="280"/>
                  </a:cubicBezTo>
                  <a:cubicBezTo>
                    <a:pt x="1227" y="309"/>
                    <a:pt x="1212" y="338"/>
                    <a:pt x="1198" y="367"/>
                  </a:cubicBezTo>
                  <a:cubicBezTo>
                    <a:pt x="1182" y="399"/>
                    <a:pt x="1166" y="431"/>
                    <a:pt x="1150" y="462"/>
                  </a:cubicBezTo>
                  <a:cubicBezTo>
                    <a:pt x="1134" y="494"/>
                    <a:pt x="1118" y="526"/>
                    <a:pt x="1102" y="558"/>
                  </a:cubicBezTo>
                  <a:cubicBezTo>
                    <a:pt x="1087" y="588"/>
                    <a:pt x="1072" y="618"/>
                    <a:pt x="1057" y="648"/>
                  </a:cubicBezTo>
                  <a:cubicBezTo>
                    <a:pt x="1044" y="674"/>
                    <a:pt x="1031" y="699"/>
                    <a:pt x="1019" y="724"/>
                  </a:cubicBezTo>
                  <a:cubicBezTo>
                    <a:pt x="1010" y="742"/>
                    <a:pt x="1000" y="760"/>
                    <a:pt x="991" y="778"/>
                  </a:cubicBezTo>
                  <a:cubicBezTo>
                    <a:pt x="988" y="784"/>
                    <a:pt x="986" y="790"/>
                    <a:pt x="983" y="795"/>
                  </a:cubicBezTo>
                  <a:cubicBezTo>
                    <a:pt x="981" y="798"/>
                    <a:pt x="980" y="802"/>
                    <a:pt x="978" y="804"/>
                  </a:cubicBezTo>
                  <a:cubicBezTo>
                    <a:pt x="978" y="805"/>
                    <a:pt x="978" y="805"/>
                    <a:pt x="978" y="805"/>
                  </a:cubicBezTo>
                  <a:cubicBezTo>
                    <a:pt x="973" y="797"/>
                    <a:pt x="969" y="788"/>
                    <a:pt x="965" y="780"/>
                  </a:cubicBezTo>
                  <a:cubicBezTo>
                    <a:pt x="955" y="760"/>
                    <a:pt x="944" y="739"/>
                    <a:pt x="934" y="719"/>
                  </a:cubicBezTo>
                  <a:cubicBezTo>
                    <a:pt x="922" y="694"/>
                    <a:pt x="909" y="669"/>
                    <a:pt x="897" y="645"/>
                  </a:cubicBezTo>
                  <a:cubicBezTo>
                    <a:pt x="886" y="623"/>
                    <a:pt x="876" y="602"/>
                    <a:pt x="865" y="581"/>
                  </a:cubicBezTo>
                  <a:cubicBezTo>
                    <a:pt x="861" y="574"/>
                    <a:pt x="858" y="567"/>
                    <a:pt x="854" y="560"/>
                  </a:cubicBezTo>
                  <a:cubicBezTo>
                    <a:pt x="853" y="557"/>
                    <a:pt x="852" y="555"/>
                    <a:pt x="851" y="553"/>
                  </a:cubicBezTo>
                  <a:cubicBezTo>
                    <a:pt x="851" y="552"/>
                    <a:pt x="850" y="550"/>
                    <a:pt x="849" y="549"/>
                  </a:cubicBezTo>
                  <a:cubicBezTo>
                    <a:pt x="849" y="549"/>
                    <a:pt x="849" y="549"/>
                    <a:pt x="849" y="549"/>
                  </a:cubicBezTo>
                  <a:cubicBezTo>
                    <a:pt x="838" y="570"/>
                    <a:pt x="828" y="591"/>
                    <a:pt x="817" y="613"/>
                  </a:cubicBezTo>
                  <a:cubicBezTo>
                    <a:pt x="803" y="642"/>
                    <a:pt x="788" y="671"/>
                    <a:pt x="774" y="700"/>
                  </a:cubicBezTo>
                  <a:cubicBezTo>
                    <a:pt x="772" y="703"/>
                    <a:pt x="769" y="707"/>
                    <a:pt x="770" y="710"/>
                  </a:cubicBezTo>
                  <a:cubicBezTo>
                    <a:pt x="774" y="716"/>
                    <a:pt x="777" y="723"/>
                    <a:pt x="780" y="729"/>
                  </a:cubicBezTo>
                  <a:cubicBezTo>
                    <a:pt x="794" y="757"/>
                    <a:pt x="808" y="784"/>
                    <a:pt x="822" y="812"/>
                  </a:cubicBezTo>
                  <a:cubicBezTo>
                    <a:pt x="838" y="845"/>
                    <a:pt x="855" y="879"/>
                    <a:pt x="872" y="912"/>
                  </a:cubicBezTo>
                  <a:cubicBezTo>
                    <a:pt x="884" y="936"/>
                    <a:pt x="895" y="959"/>
                    <a:pt x="907" y="982"/>
                  </a:cubicBezTo>
                  <a:cubicBezTo>
                    <a:pt x="910" y="988"/>
                    <a:pt x="913" y="995"/>
                    <a:pt x="917" y="1001"/>
                  </a:cubicBezTo>
                  <a:cubicBezTo>
                    <a:pt x="933" y="1029"/>
                    <a:pt x="966" y="1041"/>
                    <a:pt x="997" y="1033"/>
                  </a:cubicBezTo>
                  <a:cubicBezTo>
                    <a:pt x="1011" y="1030"/>
                    <a:pt x="1024" y="1021"/>
                    <a:pt x="1033" y="1009"/>
                  </a:cubicBezTo>
                  <a:cubicBezTo>
                    <a:pt x="1038" y="1004"/>
                    <a:pt x="1041" y="997"/>
                    <a:pt x="1044" y="991"/>
                  </a:cubicBezTo>
                  <a:cubicBezTo>
                    <a:pt x="1045" y="989"/>
                    <a:pt x="1046" y="987"/>
                    <a:pt x="1047" y="985"/>
                  </a:cubicBezTo>
                  <a:cubicBezTo>
                    <a:pt x="1052" y="974"/>
                    <a:pt x="1058" y="963"/>
                    <a:pt x="1063" y="952"/>
                  </a:cubicBezTo>
                  <a:cubicBezTo>
                    <a:pt x="1073" y="934"/>
                    <a:pt x="1082" y="915"/>
                    <a:pt x="1092" y="896"/>
                  </a:cubicBezTo>
                  <a:cubicBezTo>
                    <a:pt x="1104" y="871"/>
                    <a:pt x="1117" y="846"/>
                    <a:pt x="1130" y="820"/>
                  </a:cubicBezTo>
                  <a:cubicBezTo>
                    <a:pt x="1145" y="791"/>
                    <a:pt x="1160" y="761"/>
                    <a:pt x="1174" y="731"/>
                  </a:cubicBezTo>
                  <a:cubicBezTo>
                    <a:pt x="1191" y="698"/>
                    <a:pt x="1207" y="666"/>
                    <a:pt x="1224" y="633"/>
                  </a:cubicBezTo>
                  <a:cubicBezTo>
                    <a:pt x="1241" y="598"/>
                    <a:pt x="1258" y="564"/>
                    <a:pt x="1275" y="530"/>
                  </a:cubicBezTo>
                  <a:cubicBezTo>
                    <a:pt x="1292" y="496"/>
                    <a:pt x="1310" y="462"/>
                    <a:pt x="1327" y="428"/>
                  </a:cubicBezTo>
                  <a:cubicBezTo>
                    <a:pt x="1343" y="396"/>
                    <a:pt x="1359" y="364"/>
                    <a:pt x="1375" y="332"/>
                  </a:cubicBezTo>
                  <a:cubicBezTo>
                    <a:pt x="1389" y="304"/>
                    <a:pt x="1403" y="275"/>
                    <a:pt x="1418" y="247"/>
                  </a:cubicBezTo>
                  <a:cubicBezTo>
                    <a:pt x="1429" y="224"/>
                    <a:pt x="1441" y="201"/>
                    <a:pt x="1452" y="178"/>
                  </a:cubicBezTo>
                  <a:cubicBezTo>
                    <a:pt x="1461" y="161"/>
                    <a:pt x="1469" y="145"/>
                    <a:pt x="1477" y="129"/>
                  </a:cubicBezTo>
                  <a:cubicBezTo>
                    <a:pt x="1481" y="121"/>
                    <a:pt x="1485" y="113"/>
                    <a:pt x="1489" y="105"/>
                  </a:cubicBezTo>
                  <a:cubicBezTo>
                    <a:pt x="1495" y="93"/>
                    <a:pt x="1497" y="81"/>
                    <a:pt x="1497" y="68"/>
                  </a:cubicBezTo>
                  <a:cubicBezTo>
                    <a:pt x="1496" y="65"/>
                    <a:pt x="1497" y="69"/>
                    <a:pt x="1497" y="68"/>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2"/>
                    </a:gs>
                    <a:gs pos="100000">
                      <a:schemeClr val="accent1"/>
                    </a:gs>
                  </a:gsLst>
                  <a:lin ang="5400000" scaled="1"/>
                </a:gradFill>
                <a:sym typeface="方正清刻本悦宋简体" panose="02000000000000000000" pitchFamily="2" charset="-122"/>
              </a:endParaRPr>
            </a:p>
          </p:txBody>
        </p:sp>
      </p:grpSp>
      <p:sp>
        <p:nvSpPr>
          <p:cNvPr id="20" name="文本框 19"/>
          <p:cNvSpPr txBox="1"/>
          <p:nvPr/>
        </p:nvSpPr>
        <p:spPr>
          <a:xfrm flipH="1">
            <a:off x="1477645" y="1502410"/>
            <a:ext cx="2359025" cy="4507865"/>
          </a:xfrm>
          <a:prstGeom prst="rect">
            <a:avLst/>
          </a:prstGeom>
          <a:noFill/>
        </p:spPr>
        <p:txBody>
          <a:bodyPr wrap="square" rtlCol="0">
            <a:spAutoFit/>
          </a:bodyPr>
          <a:lstStyle/>
          <a:p>
            <a:pPr algn="ctr" fontAlgn="base"/>
            <a:r>
              <a:rPr lang="en-US" altLang="zh-CN" sz="28700" b="1" strike="noStrike" noProof="1">
                <a:solidFill>
                  <a:schemeClr val="tx1"/>
                </a:solidFill>
                <a:latin typeface="+mn-lt"/>
                <a:ea typeface="庞门正道标题体" charset="-122"/>
                <a:cs typeface="+mn-lt"/>
              </a:rPr>
              <a:t>4</a:t>
            </a:r>
            <a:endParaRPr lang="en-US" altLang="zh-CN" sz="28700" b="1" strike="noStrike" noProof="1">
              <a:solidFill>
                <a:schemeClr val="tx1"/>
              </a:solidFill>
              <a:latin typeface="+mn-lt"/>
              <a:ea typeface="庞门正道标题体" charset="-122"/>
              <a:cs typeface="+mn-lt"/>
            </a:endParaRPr>
          </a:p>
        </p:txBody>
      </p:sp>
      <p:pic>
        <p:nvPicPr>
          <p:cNvPr id="2" name="图片 1"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4" name="文本框 3"/>
          <p:cNvSpPr txBox="1"/>
          <p:nvPr/>
        </p:nvSpPr>
        <p:spPr>
          <a:xfrm>
            <a:off x="3947795" y="2441575"/>
            <a:ext cx="5652770" cy="2630170"/>
          </a:xfrm>
          <a:prstGeom prst="rect">
            <a:avLst/>
          </a:prstGeom>
          <a:noFill/>
        </p:spPr>
        <p:txBody>
          <a:bodyPr wrap="square" rtlCol="0">
            <a:spAutoFit/>
          </a:bodyPr>
          <a:lstStyle/>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生 字 生 词</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        指 导 写 字</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p:txBody>
      </p:sp>
    </p:spTree>
    <p:custDataLst>
      <p:tags r:id="rId3"/>
    </p:custData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生字生词</a:t>
              </a:r>
              <a:endParaRPr lang="zh-CN" altLang="en-US" sz="4500" b="1" dirty="0">
                <a:latin typeface="方正彩云简体" panose="03000509000000000000" charset="-122"/>
                <a:ea typeface="方正彩云简体" panose="03000509000000000000" charset="-122"/>
              </a:endParaRPr>
            </a:p>
          </p:txBody>
        </p:sp>
      </p:grpSp>
      <p:pic>
        <p:nvPicPr>
          <p:cNvPr id="3" name="图片 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7" name="矩形 6"/>
          <p:cNvSpPr/>
          <p:nvPr/>
        </p:nvSpPr>
        <p:spPr>
          <a:xfrm>
            <a:off x="5518150" y="5488940"/>
            <a:ext cx="1866900" cy="1106805"/>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rPr>
              <a:t>山寨</a:t>
            </a:r>
            <a:endPar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endParaRPr>
          </a:p>
        </p:txBody>
      </p:sp>
      <p:grpSp>
        <p:nvGrpSpPr>
          <p:cNvPr id="8" name="组合 7"/>
          <p:cNvGrpSpPr/>
          <p:nvPr/>
        </p:nvGrpSpPr>
        <p:grpSpPr>
          <a:xfrm>
            <a:off x="1083945" y="1805291"/>
            <a:ext cx="3811115" cy="4385804"/>
            <a:chOff x="11213" y="2695"/>
            <a:chExt cx="3417" cy="3932"/>
          </a:xfrm>
        </p:grpSpPr>
        <p:grpSp>
          <p:nvGrpSpPr>
            <p:cNvPr id="9" name="组合 8"/>
            <p:cNvGrpSpPr/>
            <p:nvPr/>
          </p:nvGrpSpPr>
          <p:grpSpPr>
            <a:xfrm>
              <a:off x="11213" y="3466"/>
              <a:ext cx="3417" cy="3161"/>
              <a:chOff x="2826" y="3913"/>
              <a:chExt cx="9793" cy="9058"/>
            </a:xfrm>
          </p:grpSpPr>
          <p:pic>
            <p:nvPicPr>
              <p:cNvPr id="11" name="图片 10"/>
              <p:cNvPicPr>
                <a:picLocks noChangeAspect="1"/>
              </p:cNvPicPr>
              <p:nvPr/>
            </p:nvPicPr>
            <p:blipFill>
              <a:blip r:embed="rId2">
                <a:lum contrast="6000"/>
              </a:blip>
              <a:srcRect l="15898" t="20126" r="9838" b="7711"/>
              <a:stretch>
                <a:fillRect/>
              </a:stretch>
            </p:blipFill>
            <p:spPr>
              <a:xfrm>
                <a:off x="3298" y="4506"/>
                <a:ext cx="8845" cy="7874"/>
              </a:xfrm>
              <a:prstGeom prst="rect">
                <a:avLst/>
              </a:prstGeom>
              <a:noFill/>
              <a:ln w="9525">
                <a:noFill/>
              </a:ln>
            </p:spPr>
          </p:pic>
          <p:sp>
            <p:nvSpPr>
              <p:cNvPr id="12" name="矩形 11"/>
              <p:cNvSpPr/>
              <p:nvPr/>
            </p:nvSpPr>
            <p:spPr>
              <a:xfrm>
                <a:off x="2826" y="3913"/>
                <a:ext cx="9793" cy="9058"/>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20000" b="1" dirty="0">
                    <a:ea typeface="楷体" panose="02010609060101010101" charset="-122"/>
                  </a:rPr>
                  <a:t>寨</a:t>
                </a:r>
                <a:endParaRPr lang="zh-CN" altLang="zh-CN" sz="20000" b="1" dirty="0">
                  <a:ea typeface="楷体" panose="02010609060101010101" charset="-122"/>
                </a:endParaRPr>
              </a:p>
            </p:txBody>
          </p:sp>
        </p:grpSp>
        <p:sp>
          <p:nvSpPr>
            <p:cNvPr id="13" name="文本框 12"/>
            <p:cNvSpPr txBox="1"/>
            <p:nvPr/>
          </p:nvSpPr>
          <p:spPr>
            <a:xfrm>
              <a:off x="11791" y="2695"/>
              <a:ext cx="2133" cy="992"/>
            </a:xfrm>
            <a:prstGeom prst="rect">
              <a:avLst/>
            </a:prstGeom>
            <a:noFill/>
            <a:ln w="9525">
              <a:noFill/>
            </a:ln>
          </p:spPr>
          <p:txBody>
            <a:bodyPr wrap="square">
              <a:spAutoFit/>
            </a:bodyPr>
            <a:lstStyle/>
            <a:p>
              <a:pPr algn="l">
                <a:spcBef>
                  <a:spcPct val="50000"/>
                </a:spcBef>
              </a:pPr>
              <a:r>
                <a:rPr lang="en-US" altLang="zh-CN" sz="6600">
                  <a:solidFill>
                    <a:schemeClr val="tx1"/>
                  </a:solidFill>
                  <a:latin typeface="楷体" panose="02010609060101010101" charset="-122"/>
                  <a:ea typeface="楷体" panose="02010609060101010101" charset="-122"/>
                  <a:cs typeface="+mn-lt"/>
                  <a:sym typeface="+mn-ea"/>
                </a:rPr>
                <a:t>zhài</a:t>
              </a:r>
              <a:endParaRPr lang="en-US" altLang="zh-CN" sz="6600">
                <a:solidFill>
                  <a:schemeClr val="tx1"/>
                </a:solidFill>
                <a:latin typeface="楷体" panose="02010609060101010101" charset="-122"/>
                <a:ea typeface="楷体" panose="02010609060101010101" charset="-122"/>
                <a:cs typeface="+mn-lt"/>
                <a:sym typeface="+mn-ea"/>
              </a:endParaRPr>
            </a:p>
          </p:txBody>
        </p:sp>
      </p:grpSp>
      <p:sp>
        <p:nvSpPr>
          <p:cNvPr id="2" name="文本框 1"/>
          <p:cNvSpPr txBox="1"/>
          <p:nvPr/>
        </p:nvSpPr>
        <p:spPr>
          <a:xfrm>
            <a:off x="4895215" y="657860"/>
            <a:ext cx="6378575" cy="4831080"/>
          </a:xfrm>
          <a:prstGeom prst="rect">
            <a:avLst/>
          </a:prstGeom>
          <a:noFill/>
        </p:spPr>
        <p:txBody>
          <a:bodyPr wrap="square" rtlCol="0" anchor="t">
            <a:spAutoFit/>
          </a:bodyPr>
          <a:lstStyle/>
          <a:p>
            <a:pPr>
              <a:lnSpc>
                <a:spcPct val="110000"/>
              </a:lnSpc>
            </a:pPr>
            <a:r>
              <a:rPr lang="zh-CN" altLang="en-US" sz="4000" b="1">
                <a:latin typeface="楷体" panose="02010609060101010101" charset="-122"/>
                <a:ea typeface="楷体" panose="02010609060101010101" charset="-122"/>
                <a:cs typeface="楷体" panose="02010609060101010101" charset="-122"/>
              </a:rPr>
              <a:t>基本释义</a:t>
            </a:r>
            <a:endParaRPr lang="zh-CN" altLang="en-US" sz="4000">
              <a:latin typeface="楷体" panose="02010609060101010101" charset="-122"/>
              <a:ea typeface="楷体" panose="02010609060101010101" charset="-122"/>
              <a:cs typeface="楷体" panose="02010609060101010101" charset="-122"/>
            </a:endParaRPr>
          </a:p>
          <a:p>
            <a:pPr>
              <a:lnSpc>
                <a:spcPct val="110000"/>
              </a:lnSpc>
            </a:pPr>
            <a:r>
              <a:rPr lang="zh-CN" sz="4000">
                <a:latin typeface="楷体" panose="02010609060101010101" charset="-122"/>
                <a:ea typeface="楷体" panose="02010609060101010101" charset="-122"/>
                <a:cs typeface="楷体" panose="02010609060101010101" charset="-122"/>
              </a:rPr>
              <a:t>1.防守用的栅栏。</a:t>
            </a:r>
            <a:endParaRPr lang="zh-CN" sz="4000">
              <a:latin typeface="楷体" panose="02010609060101010101" charset="-122"/>
              <a:ea typeface="楷体" panose="02010609060101010101" charset="-122"/>
              <a:cs typeface="楷体" panose="02010609060101010101" charset="-122"/>
            </a:endParaRPr>
          </a:p>
          <a:p>
            <a:pPr>
              <a:lnSpc>
                <a:spcPct val="110000"/>
              </a:lnSpc>
            </a:pPr>
            <a:r>
              <a:rPr lang="zh-CN" sz="4000">
                <a:latin typeface="楷体" panose="02010609060101010101" charset="-122"/>
                <a:ea typeface="楷体" panose="02010609060101010101" charset="-122"/>
                <a:cs typeface="楷体" panose="02010609060101010101" charset="-122"/>
              </a:rPr>
              <a:t>2.旧时驻兵的地方：安营扎～。</a:t>
            </a:r>
            <a:endParaRPr lang="zh-CN" sz="4000">
              <a:latin typeface="楷体" panose="02010609060101010101" charset="-122"/>
              <a:ea typeface="楷体" panose="02010609060101010101" charset="-122"/>
              <a:cs typeface="楷体" panose="02010609060101010101" charset="-122"/>
            </a:endParaRPr>
          </a:p>
          <a:p>
            <a:pPr>
              <a:lnSpc>
                <a:spcPct val="110000"/>
              </a:lnSpc>
            </a:pPr>
            <a:r>
              <a:rPr lang="zh-CN" sz="4000">
                <a:latin typeface="楷体" panose="02010609060101010101" charset="-122"/>
                <a:ea typeface="楷体" panose="02010609060101010101" charset="-122"/>
                <a:cs typeface="楷体" panose="02010609060101010101" charset="-122"/>
              </a:rPr>
              <a:t>3.村寨，四围有栅栏或围墙的村子。</a:t>
            </a:r>
            <a:endParaRPr lang="zh-CN" sz="4000">
              <a:latin typeface="楷体" panose="02010609060101010101" charset="-122"/>
              <a:ea typeface="楷体" panose="02010609060101010101" charset="-122"/>
              <a:cs typeface="楷体" panose="02010609060101010101" charset="-122"/>
            </a:endParaRPr>
          </a:p>
          <a:p>
            <a:pPr>
              <a:lnSpc>
                <a:spcPct val="110000"/>
              </a:lnSpc>
            </a:pPr>
            <a:r>
              <a:rPr lang="zh-CN" sz="4000">
                <a:latin typeface="楷体" panose="02010609060101010101" charset="-122"/>
                <a:ea typeface="楷体" panose="02010609060101010101" charset="-122"/>
                <a:cs typeface="楷体" panose="02010609060101010101" charset="-122"/>
              </a:rPr>
              <a:t>4.强盗聚居的地方：～主。</a:t>
            </a:r>
            <a:endParaRPr lang="zh-CN" sz="4000">
              <a:latin typeface="楷体" panose="02010609060101010101" charset="-122"/>
              <a:ea typeface="楷体" panose="02010609060101010101" charset="-122"/>
              <a:cs typeface="楷体" panose="02010609060101010101" charset="-122"/>
            </a:endParaRPr>
          </a:p>
        </p:txBody>
      </p:sp>
      <p:sp>
        <p:nvSpPr>
          <p:cNvPr id="4" name="矩形 3"/>
          <p:cNvSpPr/>
          <p:nvPr/>
        </p:nvSpPr>
        <p:spPr>
          <a:xfrm>
            <a:off x="8347710" y="5488940"/>
            <a:ext cx="1866900" cy="1106805"/>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rPr>
              <a:t>边寨</a:t>
            </a:r>
            <a:endPar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endParaRPr>
          </a:p>
        </p:txBody>
      </p:sp>
    </p:spTree>
    <p:custDataLst>
      <p:tags r:id="rId3"/>
    </p:custData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Lst>
          <a:lin ang="5400000" scaled="0"/>
        </a:gradFill>
        <a:effectLst/>
      </p:bgPr>
    </p:bg>
    <p:spTree>
      <p:nvGrpSpPr>
        <p:cNvPr id="1" name=""/>
        <p:cNvGrpSpPr/>
        <p:nvPr/>
      </p:nvGrpSpPr>
      <p:grpSpPr>
        <a:xfrm>
          <a:off x="0" y="0"/>
          <a:ext cx="0" cy="0"/>
          <a:chOff x="0" y="0"/>
          <a:chExt cx="0" cy="0"/>
        </a:xfrm>
      </p:grpSpPr>
      <p:sp>
        <p:nvSpPr>
          <p:cNvPr id="7" name="五边形 6"/>
          <p:cNvSpPr/>
          <p:nvPr/>
        </p:nvSpPr>
        <p:spPr>
          <a:xfrm rot="16200000" flipV="1">
            <a:off x="5792470" y="5658485"/>
            <a:ext cx="607060" cy="1645920"/>
          </a:xfrm>
          <a:prstGeom prst="homePlate">
            <a:avLst>
              <a:gd name="adj" fmla="val 80230"/>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273040" y="-1270"/>
            <a:ext cx="1645920" cy="1327785"/>
            <a:chOff x="8304" y="-2"/>
            <a:chExt cx="2592" cy="2091"/>
          </a:xfrm>
        </p:grpSpPr>
        <p:sp>
          <p:nvSpPr>
            <p:cNvPr id="5" name="五边形 4"/>
            <p:cNvSpPr/>
            <p:nvPr/>
          </p:nvSpPr>
          <p:spPr>
            <a:xfrm rot="5400000">
              <a:off x="8555" y="-252"/>
              <a:ext cx="2091" cy="2592"/>
            </a:xfrm>
            <a:prstGeom prst="homePlate">
              <a:avLst>
                <a:gd name="adj" fmla="val 35759"/>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原创设计师【ainippt】_10"/>
            <p:cNvSpPr/>
            <p:nvPr>
              <p:custDataLst>
                <p:tags r:id="rId1"/>
              </p:custDataLst>
            </p:nvPr>
          </p:nvSpPr>
          <p:spPr>
            <a:xfrm flipH="1">
              <a:off x="8988" y="619"/>
              <a:ext cx="1224" cy="852"/>
            </a:xfrm>
            <a:custGeom>
              <a:avLst/>
              <a:gdLst/>
              <a:ahLst/>
              <a:cxnLst>
                <a:cxn ang="0">
                  <a:pos x="1666326007" y="1169760"/>
                </a:cxn>
                <a:cxn ang="0">
                  <a:pos x="1361339163" y="1169760"/>
                </a:cxn>
                <a:cxn ang="0">
                  <a:pos x="1132307121" y="1169760"/>
                </a:cxn>
                <a:cxn ang="0">
                  <a:pos x="980398166" y="201188941"/>
                </a:cxn>
                <a:cxn ang="0">
                  <a:pos x="848353964" y="464372553"/>
                </a:cxn>
                <a:cxn ang="0">
                  <a:pos x="720984203" y="718198735"/>
                </a:cxn>
                <a:cxn ang="0">
                  <a:pos x="608804754" y="942782222"/>
                </a:cxn>
                <a:cxn ang="0">
                  <a:pos x="528176160" y="781363165"/>
                </a:cxn>
                <a:cxn ang="0">
                  <a:pos x="364581751" y="456184884"/>
                </a:cxn>
                <a:cxn ang="0">
                  <a:pos x="236043704" y="198850070"/>
                </a:cxn>
                <a:cxn ang="0">
                  <a:pos x="219683809" y="167267855"/>
                </a:cxn>
                <a:cxn ang="0">
                  <a:pos x="470918473" y="167267855"/>
                </a:cxn>
                <a:cxn ang="0">
                  <a:pos x="566738027" y="167267855"/>
                </a:cxn>
                <a:cxn ang="0">
                  <a:pos x="641523895" y="315820204"/>
                </a:cxn>
                <a:cxn ang="0">
                  <a:pos x="758377136" y="546252490"/>
                </a:cxn>
                <a:cxn ang="0">
                  <a:pos x="842511237" y="382493265"/>
                </a:cxn>
                <a:cxn ang="0">
                  <a:pos x="846016744" y="350911698"/>
                </a:cxn>
                <a:cxn ang="0">
                  <a:pos x="735006229" y="129837490"/>
                </a:cxn>
                <a:cxn ang="0">
                  <a:pos x="597119948" y="1169760"/>
                </a:cxn>
                <a:cxn ang="0">
                  <a:pos x="172942642" y="1169760"/>
                </a:cxn>
                <a:cxn ang="0">
                  <a:pos x="35055713" y="17545747"/>
                </a:cxn>
                <a:cxn ang="0">
                  <a:pos x="22201973" y="143873958"/>
                </a:cxn>
                <a:cxn ang="0">
                  <a:pos x="127369761" y="354420329"/>
                </a:cxn>
                <a:cxn ang="0">
                  <a:pos x="290964170" y="680768370"/>
                </a:cxn>
                <a:cxn ang="0">
                  <a:pos x="446379279" y="990739776"/>
                </a:cxn>
                <a:cxn ang="0">
                  <a:pos x="529345094" y="1155668112"/>
                </a:cxn>
                <a:cxn ang="0">
                  <a:pos x="611141974" y="1211813984"/>
                </a:cxn>
                <a:cxn ang="0">
                  <a:pos x="691770568" y="1148650203"/>
                </a:cxn>
                <a:cxn ang="0">
                  <a:pos x="835500224" y="860902934"/>
                </a:cxn>
                <a:cxn ang="0">
                  <a:pos x="876398664" y="782532277"/>
                </a:cxn>
                <a:cxn ang="0">
                  <a:pos x="973387153" y="587192134"/>
                </a:cxn>
                <a:cxn ang="0">
                  <a:pos x="1030644839" y="471391111"/>
                </a:cxn>
                <a:cxn ang="0">
                  <a:pos x="1045835800" y="440978656"/>
                </a:cxn>
                <a:cxn ang="0">
                  <a:pos x="1166194548" y="202358701"/>
                </a:cxn>
                <a:cxn ang="0">
                  <a:pos x="1183722729" y="167267855"/>
                </a:cxn>
                <a:cxn ang="0">
                  <a:pos x="1292396023" y="167267855"/>
                </a:cxn>
                <a:cxn ang="0">
                  <a:pos x="1528439079" y="167267855"/>
                </a:cxn>
                <a:cxn ang="0">
                  <a:pos x="1492215079" y="244468105"/>
                </a:cxn>
                <a:cxn ang="0">
                  <a:pos x="1343811631" y="540403691"/>
                </a:cxn>
                <a:cxn ang="0">
                  <a:pos x="1190733742" y="846866466"/>
                </a:cxn>
                <a:cxn ang="0">
                  <a:pos x="1142823640" y="940442703"/>
                </a:cxn>
                <a:cxn ang="0">
                  <a:pos x="1091408681" y="841017668"/>
                </a:cxn>
                <a:cxn ang="0">
                  <a:pos x="997925699" y="655034954"/>
                </a:cxn>
                <a:cxn ang="0">
                  <a:pos x="992083620" y="642168246"/>
                </a:cxn>
                <a:cxn ang="0">
                  <a:pos x="899769572" y="830490479"/>
                </a:cxn>
                <a:cxn ang="0">
                  <a:pos x="1018959386" y="1066770914"/>
                </a:cxn>
                <a:cxn ang="0">
                  <a:pos x="1165026262" y="1208305353"/>
                </a:cxn>
                <a:cxn ang="0">
                  <a:pos x="1223452883" y="1152159482"/>
                </a:cxn>
                <a:cxn ang="0">
                  <a:pos x="1320440723" y="959158210"/>
                </a:cxn>
                <a:cxn ang="0">
                  <a:pos x="1489877859" y="619943460"/>
                </a:cxn>
                <a:cxn ang="0">
                  <a:pos x="1656977774" y="288917028"/>
                </a:cxn>
                <a:cxn ang="0">
                  <a:pos x="1739943588" y="122818932"/>
                </a:cxn>
              </a:cxnLst>
              <a:rect l="0" t="0" r="0" b="0"/>
              <a:pathLst>
                <a:path w="1497" h="1041">
                  <a:moveTo>
                    <a:pt x="1497" y="68"/>
                  </a:moveTo>
                  <a:cubicBezTo>
                    <a:pt x="1495" y="46"/>
                    <a:pt x="1484" y="25"/>
                    <a:pt x="1466" y="13"/>
                  </a:cubicBezTo>
                  <a:cubicBezTo>
                    <a:pt x="1454" y="5"/>
                    <a:pt x="1440" y="1"/>
                    <a:pt x="1426" y="1"/>
                  </a:cubicBezTo>
                  <a:cubicBezTo>
                    <a:pt x="1420" y="0"/>
                    <a:pt x="1414" y="1"/>
                    <a:pt x="1408" y="1"/>
                  </a:cubicBezTo>
                  <a:cubicBezTo>
                    <a:pt x="1374" y="1"/>
                    <a:pt x="1341" y="1"/>
                    <a:pt x="1307" y="1"/>
                  </a:cubicBezTo>
                  <a:cubicBezTo>
                    <a:pt x="1260" y="1"/>
                    <a:pt x="1213" y="1"/>
                    <a:pt x="1165" y="1"/>
                  </a:cubicBezTo>
                  <a:cubicBezTo>
                    <a:pt x="1122" y="1"/>
                    <a:pt x="1078" y="1"/>
                    <a:pt x="1035" y="1"/>
                  </a:cubicBezTo>
                  <a:cubicBezTo>
                    <a:pt x="1013" y="1"/>
                    <a:pt x="992" y="1"/>
                    <a:pt x="970" y="1"/>
                  </a:cubicBezTo>
                  <a:cubicBezTo>
                    <a:pt x="970" y="1"/>
                    <a:pt x="969" y="1"/>
                    <a:pt x="969" y="1"/>
                  </a:cubicBezTo>
                  <a:cubicBezTo>
                    <a:pt x="942" y="1"/>
                    <a:pt x="917" y="17"/>
                    <a:pt x="905" y="41"/>
                  </a:cubicBezTo>
                  <a:cubicBezTo>
                    <a:pt x="900" y="50"/>
                    <a:pt x="896" y="58"/>
                    <a:pt x="892" y="67"/>
                  </a:cubicBezTo>
                  <a:cubicBezTo>
                    <a:pt x="874" y="102"/>
                    <a:pt x="857" y="137"/>
                    <a:pt x="839" y="172"/>
                  </a:cubicBezTo>
                  <a:cubicBezTo>
                    <a:pt x="824" y="202"/>
                    <a:pt x="808" y="233"/>
                    <a:pt x="793" y="263"/>
                  </a:cubicBezTo>
                  <a:cubicBezTo>
                    <a:pt x="788" y="274"/>
                    <a:pt x="782" y="285"/>
                    <a:pt x="776" y="297"/>
                  </a:cubicBezTo>
                  <a:cubicBezTo>
                    <a:pt x="759" y="330"/>
                    <a:pt x="743" y="364"/>
                    <a:pt x="726" y="397"/>
                  </a:cubicBezTo>
                  <a:cubicBezTo>
                    <a:pt x="708" y="432"/>
                    <a:pt x="691" y="467"/>
                    <a:pt x="673" y="502"/>
                  </a:cubicBezTo>
                  <a:cubicBezTo>
                    <a:pt x="667" y="514"/>
                    <a:pt x="661" y="526"/>
                    <a:pt x="655" y="538"/>
                  </a:cubicBezTo>
                  <a:cubicBezTo>
                    <a:pt x="643" y="563"/>
                    <a:pt x="630" y="589"/>
                    <a:pt x="617" y="614"/>
                  </a:cubicBezTo>
                  <a:cubicBezTo>
                    <a:pt x="598" y="652"/>
                    <a:pt x="579" y="690"/>
                    <a:pt x="560" y="728"/>
                  </a:cubicBezTo>
                  <a:cubicBezTo>
                    <a:pt x="548" y="752"/>
                    <a:pt x="535" y="777"/>
                    <a:pt x="523" y="802"/>
                  </a:cubicBezTo>
                  <a:cubicBezTo>
                    <a:pt x="522" y="803"/>
                    <a:pt x="521" y="804"/>
                    <a:pt x="521" y="806"/>
                  </a:cubicBezTo>
                  <a:cubicBezTo>
                    <a:pt x="518" y="800"/>
                    <a:pt x="515" y="794"/>
                    <a:pt x="512" y="788"/>
                  </a:cubicBezTo>
                  <a:cubicBezTo>
                    <a:pt x="504" y="772"/>
                    <a:pt x="496" y="756"/>
                    <a:pt x="488" y="739"/>
                  </a:cubicBezTo>
                  <a:cubicBezTo>
                    <a:pt x="476" y="716"/>
                    <a:pt x="464" y="692"/>
                    <a:pt x="452" y="668"/>
                  </a:cubicBezTo>
                  <a:cubicBezTo>
                    <a:pt x="437" y="639"/>
                    <a:pt x="423" y="610"/>
                    <a:pt x="408" y="581"/>
                  </a:cubicBezTo>
                  <a:cubicBezTo>
                    <a:pt x="392" y="550"/>
                    <a:pt x="376" y="518"/>
                    <a:pt x="360" y="486"/>
                  </a:cubicBezTo>
                  <a:cubicBezTo>
                    <a:pt x="344" y="454"/>
                    <a:pt x="328" y="422"/>
                    <a:pt x="312" y="390"/>
                  </a:cubicBezTo>
                  <a:cubicBezTo>
                    <a:pt x="297" y="360"/>
                    <a:pt x="282" y="330"/>
                    <a:pt x="267" y="300"/>
                  </a:cubicBezTo>
                  <a:cubicBezTo>
                    <a:pt x="254" y="275"/>
                    <a:pt x="242" y="250"/>
                    <a:pt x="229" y="224"/>
                  </a:cubicBezTo>
                  <a:cubicBezTo>
                    <a:pt x="220" y="206"/>
                    <a:pt x="211" y="188"/>
                    <a:pt x="202" y="170"/>
                  </a:cubicBezTo>
                  <a:cubicBezTo>
                    <a:pt x="199" y="164"/>
                    <a:pt x="196" y="159"/>
                    <a:pt x="193" y="153"/>
                  </a:cubicBezTo>
                  <a:cubicBezTo>
                    <a:pt x="192" y="150"/>
                    <a:pt x="189" y="147"/>
                    <a:pt x="189" y="144"/>
                  </a:cubicBezTo>
                  <a:cubicBezTo>
                    <a:pt x="189" y="144"/>
                    <a:pt x="188" y="143"/>
                    <a:pt x="188" y="143"/>
                  </a:cubicBezTo>
                  <a:cubicBezTo>
                    <a:pt x="200" y="143"/>
                    <a:pt x="212" y="143"/>
                    <a:pt x="224" y="143"/>
                  </a:cubicBezTo>
                  <a:cubicBezTo>
                    <a:pt x="252" y="143"/>
                    <a:pt x="280" y="143"/>
                    <a:pt x="308" y="143"/>
                  </a:cubicBezTo>
                  <a:cubicBezTo>
                    <a:pt x="340" y="143"/>
                    <a:pt x="371" y="143"/>
                    <a:pt x="403" y="143"/>
                  </a:cubicBezTo>
                  <a:cubicBezTo>
                    <a:pt x="426" y="143"/>
                    <a:pt x="449" y="143"/>
                    <a:pt x="472" y="143"/>
                  </a:cubicBezTo>
                  <a:cubicBezTo>
                    <a:pt x="475" y="143"/>
                    <a:pt x="478" y="143"/>
                    <a:pt x="481" y="143"/>
                  </a:cubicBezTo>
                  <a:cubicBezTo>
                    <a:pt x="482" y="143"/>
                    <a:pt x="484" y="143"/>
                    <a:pt x="485" y="143"/>
                  </a:cubicBezTo>
                  <a:cubicBezTo>
                    <a:pt x="487" y="144"/>
                    <a:pt x="487" y="146"/>
                    <a:pt x="488" y="148"/>
                  </a:cubicBezTo>
                  <a:cubicBezTo>
                    <a:pt x="496" y="163"/>
                    <a:pt x="503" y="178"/>
                    <a:pt x="511" y="193"/>
                  </a:cubicBezTo>
                  <a:cubicBezTo>
                    <a:pt x="524" y="219"/>
                    <a:pt x="537" y="244"/>
                    <a:pt x="549" y="270"/>
                  </a:cubicBezTo>
                  <a:cubicBezTo>
                    <a:pt x="564" y="299"/>
                    <a:pt x="578" y="327"/>
                    <a:pt x="593" y="356"/>
                  </a:cubicBezTo>
                  <a:cubicBezTo>
                    <a:pt x="605" y="380"/>
                    <a:pt x="617" y="404"/>
                    <a:pt x="629" y="429"/>
                  </a:cubicBezTo>
                  <a:cubicBezTo>
                    <a:pt x="636" y="442"/>
                    <a:pt x="642" y="454"/>
                    <a:pt x="649" y="467"/>
                  </a:cubicBezTo>
                  <a:cubicBezTo>
                    <a:pt x="649" y="468"/>
                    <a:pt x="649" y="469"/>
                    <a:pt x="650" y="469"/>
                  </a:cubicBezTo>
                  <a:cubicBezTo>
                    <a:pt x="664" y="440"/>
                    <a:pt x="679" y="411"/>
                    <a:pt x="693" y="382"/>
                  </a:cubicBezTo>
                  <a:cubicBezTo>
                    <a:pt x="703" y="363"/>
                    <a:pt x="712" y="345"/>
                    <a:pt x="721" y="327"/>
                  </a:cubicBezTo>
                  <a:cubicBezTo>
                    <a:pt x="723" y="322"/>
                    <a:pt x="726" y="317"/>
                    <a:pt x="728" y="312"/>
                  </a:cubicBezTo>
                  <a:cubicBezTo>
                    <a:pt x="729" y="311"/>
                    <a:pt x="729" y="311"/>
                    <a:pt x="729" y="309"/>
                  </a:cubicBezTo>
                  <a:cubicBezTo>
                    <a:pt x="728" y="306"/>
                    <a:pt x="726" y="303"/>
                    <a:pt x="724" y="300"/>
                  </a:cubicBezTo>
                  <a:cubicBezTo>
                    <a:pt x="721" y="295"/>
                    <a:pt x="718" y="289"/>
                    <a:pt x="716" y="284"/>
                  </a:cubicBezTo>
                  <a:cubicBezTo>
                    <a:pt x="707" y="267"/>
                    <a:pt x="699" y="250"/>
                    <a:pt x="691" y="234"/>
                  </a:cubicBezTo>
                  <a:cubicBezTo>
                    <a:pt x="670" y="193"/>
                    <a:pt x="650" y="152"/>
                    <a:pt x="629" y="111"/>
                  </a:cubicBezTo>
                  <a:cubicBezTo>
                    <a:pt x="617" y="87"/>
                    <a:pt x="606" y="64"/>
                    <a:pt x="594" y="40"/>
                  </a:cubicBezTo>
                  <a:cubicBezTo>
                    <a:pt x="581" y="16"/>
                    <a:pt x="556" y="2"/>
                    <a:pt x="529" y="1"/>
                  </a:cubicBezTo>
                  <a:cubicBezTo>
                    <a:pt x="523" y="0"/>
                    <a:pt x="517" y="1"/>
                    <a:pt x="511" y="1"/>
                  </a:cubicBezTo>
                  <a:cubicBezTo>
                    <a:pt x="478" y="1"/>
                    <a:pt x="446" y="1"/>
                    <a:pt x="414" y="1"/>
                  </a:cubicBezTo>
                  <a:cubicBezTo>
                    <a:pt x="368" y="1"/>
                    <a:pt x="322" y="1"/>
                    <a:pt x="277" y="1"/>
                  </a:cubicBezTo>
                  <a:cubicBezTo>
                    <a:pt x="234" y="1"/>
                    <a:pt x="191" y="1"/>
                    <a:pt x="148" y="1"/>
                  </a:cubicBezTo>
                  <a:cubicBezTo>
                    <a:pt x="124" y="1"/>
                    <a:pt x="100" y="1"/>
                    <a:pt x="76" y="1"/>
                  </a:cubicBezTo>
                  <a:cubicBezTo>
                    <a:pt x="75" y="1"/>
                    <a:pt x="74" y="1"/>
                    <a:pt x="73" y="1"/>
                  </a:cubicBezTo>
                  <a:cubicBezTo>
                    <a:pt x="57" y="2"/>
                    <a:pt x="42" y="6"/>
                    <a:pt x="30" y="15"/>
                  </a:cubicBezTo>
                  <a:cubicBezTo>
                    <a:pt x="17" y="25"/>
                    <a:pt x="8" y="38"/>
                    <a:pt x="4" y="53"/>
                  </a:cubicBezTo>
                  <a:cubicBezTo>
                    <a:pt x="0" y="71"/>
                    <a:pt x="2" y="88"/>
                    <a:pt x="9" y="104"/>
                  </a:cubicBezTo>
                  <a:cubicBezTo>
                    <a:pt x="12" y="111"/>
                    <a:pt x="16" y="117"/>
                    <a:pt x="19" y="123"/>
                  </a:cubicBezTo>
                  <a:cubicBezTo>
                    <a:pt x="26" y="137"/>
                    <a:pt x="33" y="151"/>
                    <a:pt x="40" y="165"/>
                  </a:cubicBezTo>
                  <a:cubicBezTo>
                    <a:pt x="50" y="186"/>
                    <a:pt x="61" y="206"/>
                    <a:pt x="71" y="227"/>
                  </a:cubicBezTo>
                  <a:cubicBezTo>
                    <a:pt x="84" y="252"/>
                    <a:pt x="96" y="278"/>
                    <a:pt x="109" y="303"/>
                  </a:cubicBezTo>
                  <a:cubicBezTo>
                    <a:pt x="124" y="332"/>
                    <a:pt x="138" y="361"/>
                    <a:pt x="153" y="390"/>
                  </a:cubicBezTo>
                  <a:cubicBezTo>
                    <a:pt x="169" y="422"/>
                    <a:pt x="185" y="453"/>
                    <a:pt x="200" y="485"/>
                  </a:cubicBezTo>
                  <a:cubicBezTo>
                    <a:pt x="217" y="517"/>
                    <a:pt x="233" y="549"/>
                    <a:pt x="249" y="582"/>
                  </a:cubicBezTo>
                  <a:cubicBezTo>
                    <a:pt x="265" y="614"/>
                    <a:pt x="281" y="645"/>
                    <a:pt x="297" y="677"/>
                  </a:cubicBezTo>
                  <a:cubicBezTo>
                    <a:pt x="312" y="707"/>
                    <a:pt x="327" y="737"/>
                    <a:pt x="342" y="767"/>
                  </a:cubicBezTo>
                  <a:cubicBezTo>
                    <a:pt x="356" y="794"/>
                    <a:pt x="369" y="820"/>
                    <a:pt x="382" y="847"/>
                  </a:cubicBezTo>
                  <a:cubicBezTo>
                    <a:pt x="393" y="869"/>
                    <a:pt x="405" y="891"/>
                    <a:pt x="416" y="913"/>
                  </a:cubicBezTo>
                  <a:cubicBezTo>
                    <a:pt x="424" y="929"/>
                    <a:pt x="432" y="945"/>
                    <a:pt x="440" y="961"/>
                  </a:cubicBezTo>
                  <a:cubicBezTo>
                    <a:pt x="444" y="970"/>
                    <a:pt x="449" y="979"/>
                    <a:pt x="453" y="988"/>
                  </a:cubicBezTo>
                  <a:cubicBezTo>
                    <a:pt x="454" y="989"/>
                    <a:pt x="454" y="990"/>
                    <a:pt x="455" y="991"/>
                  </a:cubicBezTo>
                  <a:cubicBezTo>
                    <a:pt x="460" y="1004"/>
                    <a:pt x="468" y="1014"/>
                    <a:pt x="479" y="1023"/>
                  </a:cubicBezTo>
                  <a:cubicBezTo>
                    <a:pt x="492" y="1032"/>
                    <a:pt x="507" y="1036"/>
                    <a:pt x="523" y="1036"/>
                  </a:cubicBezTo>
                  <a:cubicBezTo>
                    <a:pt x="538" y="1035"/>
                    <a:pt x="553" y="1030"/>
                    <a:pt x="565" y="1021"/>
                  </a:cubicBezTo>
                  <a:cubicBezTo>
                    <a:pt x="575" y="1013"/>
                    <a:pt x="582" y="1003"/>
                    <a:pt x="587" y="991"/>
                  </a:cubicBezTo>
                  <a:cubicBezTo>
                    <a:pt x="589" y="988"/>
                    <a:pt x="590" y="985"/>
                    <a:pt x="592" y="982"/>
                  </a:cubicBezTo>
                  <a:cubicBezTo>
                    <a:pt x="602" y="961"/>
                    <a:pt x="612" y="940"/>
                    <a:pt x="623" y="920"/>
                  </a:cubicBezTo>
                  <a:cubicBezTo>
                    <a:pt x="638" y="889"/>
                    <a:pt x="654" y="859"/>
                    <a:pt x="669" y="828"/>
                  </a:cubicBezTo>
                  <a:cubicBezTo>
                    <a:pt x="684" y="798"/>
                    <a:pt x="700" y="767"/>
                    <a:pt x="715" y="736"/>
                  </a:cubicBezTo>
                  <a:cubicBezTo>
                    <a:pt x="725" y="716"/>
                    <a:pt x="735" y="696"/>
                    <a:pt x="745" y="676"/>
                  </a:cubicBezTo>
                  <a:cubicBezTo>
                    <a:pt x="746" y="674"/>
                    <a:pt x="748" y="671"/>
                    <a:pt x="749" y="668"/>
                  </a:cubicBezTo>
                  <a:cubicBezTo>
                    <a:pt x="749" y="668"/>
                    <a:pt x="749" y="668"/>
                    <a:pt x="750" y="669"/>
                  </a:cubicBezTo>
                  <a:cubicBezTo>
                    <a:pt x="754" y="660"/>
                    <a:pt x="758" y="651"/>
                    <a:pt x="763" y="642"/>
                  </a:cubicBezTo>
                  <a:cubicBezTo>
                    <a:pt x="773" y="621"/>
                    <a:pt x="784" y="600"/>
                    <a:pt x="794" y="579"/>
                  </a:cubicBezTo>
                  <a:cubicBezTo>
                    <a:pt x="807" y="553"/>
                    <a:pt x="820" y="528"/>
                    <a:pt x="833" y="502"/>
                  </a:cubicBezTo>
                  <a:cubicBezTo>
                    <a:pt x="844" y="480"/>
                    <a:pt x="855" y="458"/>
                    <a:pt x="866" y="436"/>
                  </a:cubicBezTo>
                  <a:cubicBezTo>
                    <a:pt x="869" y="428"/>
                    <a:pt x="873" y="421"/>
                    <a:pt x="876" y="414"/>
                  </a:cubicBezTo>
                  <a:cubicBezTo>
                    <a:pt x="878" y="410"/>
                    <a:pt x="880" y="407"/>
                    <a:pt x="882" y="403"/>
                  </a:cubicBezTo>
                  <a:cubicBezTo>
                    <a:pt x="882" y="403"/>
                    <a:pt x="882" y="403"/>
                    <a:pt x="882" y="403"/>
                  </a:cubicBezTo>
                  <a:cubicBezTo>
                    <a:pt x="882" y="403"/>
                    <a:pt x="882" y="403"/>
                    <a:pt x="882" y="403"/>
                  </a:cubicBezTo>
                  <a:cubicBezTo>
                    <a:pt x="887" y="394"/>
                    <a:pt x="891" y="386"/>
                    <a:pt x="895" y="377"/>
                  </a:cubicBezTo>
                  <a:cubicBezTo>
                    <a:pt x="906" y="356"/>
                    <a:pt x="917" y="335"/>
                    <a:pt x="927" y="314"/>
                  </a:cubicBezTo>
                  <a:cubicBezTo>
                    <a:pt x="940" y="288"/>
                    <a:pt x="953" y="263"/>
                    <a:pt x="965" y="238"/>
                  </a:cubicBezTo>
                  <a:cubicBezTo>
                    <a:pt x="976" y="216"/>
                    <a:pt x="987" y="195"/>
                    <a:pt x="998" y="173"/>
                  </a:cubicBezTo>
                  <a:cubicBezTo>
                    <a:pt x="1001" y="166"/>
                    <a:pt x="1005" y="159"/>
                    <a:pt x="1008" y="152"/>
                  </a:cubicBezTo>
                  <a:cubicBezTo>
                    <a:pt x="1009" y="150"/>
                    <a:pt x="1010" y="148"/>
                    <a:pt x="1011" y="146"/>
                  </a:cubicBezTo>
                  <a:cubicBezTo>
                    <a:pt x="1012" y="145"/>
                    <a:pt x="1012" y="144"/>
                    <a:pt x="1013" y="143"/>
                  </a:cubicBezTo>
                  <a:cubicBezTo>
                    <a:pt x="1014" y="142"/>
                    <a:pt x="1017" y="143"/>
                    <a:pt x="1019" y="143"/>
                  </a:cubicBezTo>
                  <a:cubicBezTo>
                    <a:pt x="1025" y="143"/>
                    <a:pt x="1032" y="143"/>
                    <a:pt x="1038" y="143"/>
                  </a:cubicBezTo>
                  <a:cubicBezTo>
                    <a:pt x="1061" y="143"/>
                    <a:pt x="1083" y="143"/>
                    <a:pt x="1106" y="143"/>
                  </a:cubicBezTo>
                  <a:cubicBezTo>
                    <a:pt x="1134" y="143"/>
                    <a:pt x="1163" y="143"/>
                    <a:pt x="1191" y="143"/>
                  </a:cubicBezTo>
                  <a:cubicBezTo>
                    <a:pt x="1216" y="143"/>
                    <a:pt x="1242" y="143"/>
                    <a:pt x="1267" y="143"/>
                  </a:cubicBezTo>
                  <a:cubicBezTo>
                    <a:pt x="1281" y="143"/>
                    <a:pt x="1295" y="143"/>
                    <a:pt x="1308" y="143"/>
                  </a:cubicBezTo>
                  <a:cubicBezTo>
                    <a:pt x="1309" y="143"/>
                    <a:pt x="1310" y="143"/>
                    <a:pt x="1310" y="143"/>
                  </a:cubicBezTo>
                  <a:cubicBezTo>
                    <a:pt x="1307" y="149"/>
                    <a:pt x="1304" y="155"/>
                    <a:pt x="1301" y="161"/>
                  </a:cubicBezTo>
                  <a:cubicBezTo>
                    <a:pt x="1293" y="177"/>
                    <a:pt x="1285" y="193"/>
                    <a:pt x="1277" y="209"/>
                  </a:cubicBezTo>
                  <a:cubicBezTo>
                    <a:pt x="1265" y="233"/>
                    <a:pt x="1253" y="256"/>
                    <a:pt x="1242" y="280"/>
                  </a:cubicBezTo>
                  <a:cubicBezTo>
                    <a:pt x="1227" y="309"/>
                    <a:pt x="1212" y="338"/>
                    <a:pt x="1198" y="367"/>
                  </a:cubicBezTo>
                  <a:cubicBezTo>
                    <a:pt x="1182" y="399"/>
                    <a:pt x="1166" y="431"/>
                    <a:pt x="1150" y="462"/>
                  </a:cubicBezTo>
                  <a:cubicBezTo>
                    <a:pt x="1134" y="494"/>
                    <a:pt x="1118" y="526"/>
                    <a:pt x="1102" y="558"/>
                  </a:cubicBezTo>
                  <a:cubicBezTo>
                    <a:pt x="1087" y="588"/>
                    <a:pt x="1072" y="618"/>
                    <a:pt x="1057" y="648"/>
                  </a:cubicBezTo>
                  <a:cubicBezTo>
                    <a:pt x="1044" y="674"/>
                    <a:pt x="1031" y="699"/>
                    <a:pt x="1019" y="724"/>
                  </a:cubicBezTo>
                  <a:cubicBezTo>
                    <a:pt x="1010" y="742"/>
                    <a:pt x="1000" y="760"/>
                    <a:pt x="991" y="778"/>
                  </a:cubicBezTo>
                  <a:cubicBezTo>
                    <a:pt x="988" y="784"/>
                    <a:pt x="986" y="790"/>
                    <a:pt x="983" y="795"/>
                  </a:cubicBezTo>
                  <a:cubicBezTo>
                    <a:pt x="981" y="798"/>
                    <a:pt x="980" y="802"/>
                    <a:pt x="978" y="804"/>
                  </a:cubicBezTo>
                  <a:cubicBezTo>
                    <a:pt x="978" y="805"/>
                    <a:pt x="978" y="805"/>
                    <a:pt x="978" y="805"/>
                  </a:cubicBezTo>
                  <a:cubicBezTo>
                    <a:pt x="973" y="797"/>
                    <a:pt x="969" y="788"/>
                    <a:pt x="965" y="780"/>
                  </a:cubicBezTo>
                  <a:cubicBezTo>
                    <a:pt x="955" y="760"/>
                    <a:pt x="944" y="739"/>
                    <a:pt x="934" y="719"/>
                  </a:cubicBezTo>
                  <a:cubicBezTo>
                    <a:pt x="922" y="694"/>
                    <a:pt x="909" y="669"/>
                    <a:pt x="897" y="645"/>
                  </a:cubicBezTo>
                  <a:cubicBezTo>
                    <a:pt x="886" y="623"/>
                    <a:pt x="876" y="602"/>
                    <a:pt x="865" y="581"/>
                  </a:cubicBezTo>
                  <a:cubicBezTo>
                    <a:pt x="861" y="574"/>
                    <a:pt x="858" y="567"/>
                    <a:pt x="854" y="560"/>
                  </a:cubicBezTo>
                  <a:cubicBezTo>
                    <a:pt x="853" y="557"/>
                    <a:pt x="852" y="555"/>
                    <a:pt x="851" y="553"/>
                  </a:cubicBezTo>
                  <a:cubicBezTo>
                    <a:pt x="851" y="552"/>
                    <a:pt x="850" y="550"/>
                    <a:pt x="849" y="549"/>
                  </a:cubicBezTo>
                  <a:cubicBezTo>
                    <a:pt x="849" y="549"/>
                    <a:pt x="849" y="549"/>
                    <a:pt x="849" y="549"/>
                  </a:cubicBezTo>
                  <a:cubicBezTo>
                    <a:pt x="838" y="570"/>
                    <a:pt x="828" y="591"/>
                    <a:pt x="817" y="613"/>
                  </a:cubicBezTo>
                  <a:cubicBezTo>
                    <a:pt x="803" y="642"/>
                    <a:pt x="788" y="671"/>
                    <a:pt x="774" y="700"/>
                  </a:cubicBezTo>
                  <a:cubicBezTo>
                    <a:pt x="772" y="703"/>
                    <a:pt x="769" y="707"/>
                    <a:pt x="770" y="710"/>
                  </a:cubicBezTo>
                  <a:cubicBezTo>
                    <a:pt x="774" y="716"/>
                    <a:pt x="777" y="723"/>
                    <a:pt x="780" y="729"/>
                  </a:cubicBezTo>
                  <a:cubicBezTo>
                    <a:pt x="794" y="757"/>
                    <a:pt x="808" y="784"/>
                    <a:pt x="822" y="812"/>
                  </a:cubicBezTo>
                  <a:cubicBezTo>
                    <a:pt x="838" y="845"/>
                    <a:pt x="855" y="879"/>
                    <a:pt x="872" y="912"/>
                  </a:cubicBezTo>
                  <a:cubicBezTo>
                    <a:pt x="884" y="936"/>
                    <a:pt x="895" y="959"/>
                    <a:pt x="907" y="982"/>
                  </a:cubicBezTo>
                  <a:cubicBezTo>
                    <a:pt x="910" y="988"/>
                    <a:pt x="913" y="995"/>
                    <a:pt x="917" y="1001"/>
                  </a:cubicBezTo>
                  <a:cubicBezTo>
                    <a:pt x="933" y="1029"/>
                    <a:pt x="966" y="1041"/>
                    <a:pt x="997" y="1033"/>
                  </a:cubicBezTo>
                  <a:cubicBezTo>
                    <a:pt x="1011" y="1030"/>
                    <a:pt x="1024" y="1021"/>
                    <a:pt x="1033" y="1009"/>
                  </a:cubicBezTo>
                  <a:cubicBezTo>
                    <a:pt x="1038" y="1004"/>
                    <a:pt x="1041" y="997"/>
                    <a:pt x="1044" y="991"/>
                  </a:cubicBezTo>
                  <a:cubicBezTo>
                    <a:pt x="1045" y="989"/>
                    <a:pt x="1046" y="987"/>
                    <a:pt x="1047" y="985"/>
                  </a:cubicBezTo>
                  <a:cubicBezTo>
                    <a:pt x="1052" y="974"/>
                    <a:pt x="1058" y="963"/>
                    <a:pt x="1063" y="952"/>
                  </a:cubicBezTo>
                  <a:cubicBezTo>
                    <a:pt x="1073" y="934"/>
                    <a:pt x="1082" y="915"/>
                    <a:pt x="1092" y="896"/>
                  </a:cubicBezTo>
                  <a:cubicBezTo>
                    <a:pt x="1104" y="871"/>
                    <a:pt x="1117" y="846"/>
                    <a:pt x="1130" y="820"/>
                  </a:cubicBezTo>
                  <a:cubicBezTo>
                    <a:pt x="1145" y="791"/>
                    <a:pt x="1160" y="761"/>
                    <a:pt x="1174" y="731"/>
                  </a:cubicBezTo>
                  <a:cubicBezTo>
                    <a:pt x="1191" y="698"/>
                    <a:pt x="1207" y="666"/>
                    <a:pt x="1224" y="633"/>
                  </a:cubicBezTo>
                  <a:cubicBezTo>
                    <a:pt x="1241" y="598"/>
                    <a:pt x="1258" y="564"/>
                    <a:pt x="1275" y="530"/>
                  </a:cubicBezTo>
                  <a:cubicBezTo>
                    <a:pt x="1292" y="496"/>
                    <a:pt x="1310" y="462"/>
                    <a:pt x="1327" y="428"/>
                  </a:cubicBezTo>
                  <a:cubicBezTo>
                    <a:pt x="1343" y="396"/>
                    <a:pt x="1359" y="364"/>
                    <a:pt x="1375" y="332"/>
                  </a:cubicBezTo>
                  <a:cubicBezTo>
                    <a:pt x="1389" y="304"/>
                    <a:pt x="1403" y="275"/>
                    <a:pt x="1418" y="247"/>
                  </a:cubicBezTo>
                  <a:cubicBezTo>
                    <a:pt x="1429" y="224"/>
                    <a:pt x="1441" y="201"/>
                    <a:pt x="1452" y="178"/>
                  </a:cubicBezTo>
                  <a:cubicBezTo>
                    <a:pt x="1461" y="161"/>
                    <a:pt x="1469" y="145"/>
                    <a:pt x="1477" y="129"/>
                  </a:cubicBezTo>
                  <a:cubicBezTo>
                    <a:pt x="1481" y="121"/>
                    <a:pt x="1485" y="113"/>
                    <a:pt x="1489" y="105"/>
                  </a:cubicBezTo>
                  <a:cubicBezTo>
                    <a:pt x="1495" y="93"/>
                    <a:pt x="1497" y="81"/>
                    <a:pt x="1497" y="68"/>
                  </a:cubicBezTo>
                  <a:cubicBezTo>
                    <a:pt x="1496" y="65"/>
                    <a:pt x="1497" y="69"/>
                    <a:pt x="1497" y="68"/>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2"/>
                    </a:gs>
                    <a:gs pos="100000">
                      <a:schemeClr val="accent1"/>
                    </a:gs>
                  </a:gsLst>
                  <a:lin ang="5400000" scaled="1"/>
                </a:gradFill>
                <a:sym typeface="方正清刻本悦宋简体" panose="02000000000000000000" pitchFamily="2" charset="-122"/>
              </a:endParaRPr>
            </a:p>
          </p:txBody>
        </p:sp>
      </p:grpSp>
      <p:sp>
        <p:nvSpPr>
          <p:cNvPr id="20" name="文本框 19"/>
          <p:cNvSpPr txBox="1"/>
          <p:nvPr/>
        </p:nvSpPr>
        <p:spPr>
          <a:xfrm flipH="1">
            <a:off x="1477645" y="1502410"/>
            <a:ext cx="2359025" cy="4507865"/>
          </a:xfrm>
          <a:prstGeom prst="rect">
            <a:avLst/>
          </a:prstGeom>
          <a:noFill/>
        </p:spPr>
        <p:txBody>
          <a:bodyPr wrap="square" rtlCol="0">
            <a:spAutoFit/>
          </a:bodyPr>
          <a:lstStyle/>
          <a:p>
            <a:pPr algn="ctr" fontAlgn="base"/>
            <a:r>
              <a:rPr lang="en-US" altLang="zh-CN" sz="28700" b="1" strike="noStrike" noProof="1">
                <a:solidFill>
                  <a:schemeClr val="tx1"/>
                </a:solidFill>
                <a:latin typeface="+mn-lt"/>
                <a:ea typeface="庞门正道标题体" charset="-122"/>
                <a:cs typeface="+mn-lt"/>
              </a:rPr>
              <a:t>1</a:t>
            </a:r>
            <a:endParaRPr lang="en-US" altLang="zh-CN" sz="28700" b="1" strike="noStrike" noProof="1">
              <a:solidFill>
                <a:schemeClr val="tx1"/>
              </a:solidFill>
              <a:latin typeface="+mn-lt"/>
              <a:ea typeface="庞门正道标题体" charset="-122"/>
              <a:cs typeface="+mn-lt"/>
            </a:endParaRPr>
          </a:p>
        </p:txBody>
      </p:sp>
      <p:sp>
        <p:nvSpPr>
          <p:cNvPr id="3" name="文本框 2"/>
          <p:cNvSpPr txBox="1"/>
          <p:nvPr/>
        </p:nvSpPr>
        <p:spPr>
          <a:xfrm>
            <a:off x="3947795" y="2441575"/>
            <a:ext cx="5652770" cy="2630170"/>
          </a:xfrm>
          <a:prstGeom prst="rect">
            <a:avLst/>
          </a:prstGeom>
          <a:noFill/>
        </p:spPr>
        <p:txBody>
          <a:bodyPr wrap="square" rtlCol="0">
            <a:spAutoFit/>
          </a:bodyPr>
          <a:lstStyle/>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复 习 巩 固</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        导 入 新 课</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p:txBody>
      </p:sp>
      <p:pic>
        <p:nvPicPr>
          <p:cNvPr id="2" name="图片 1"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Tree>
    <p:custDataLst>
      <p:tags r:id="rId3"/>
    </p:custDataLst>
  </p:cSld>
  <p:clrMapOvr>
    <a:masterClrMapping/>
  </p:clrMapOvr>
  <p:transition>
    <p:wedg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生字生词</a:t>
              </a:r>
              <a:endParaRPr lang="zh-CN" altLang="en-US" sz="4500" b="1" dirty="0">
                <a:latin typeface="方正彩云简体" panose="03000509000000000000" charset="-122"/>
                <a:ea typeface="方正彩云简体" panose="03000509000000000000" charset="-122"/>
              </a:endParaRPr>
            </a:p>
          </p:txBody>
        </p:sp>
      </p:grpSp>
      <p:pic>
        <p:nvPicPr>
          <p:cNvPr id="3" name="图片 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7" name="矩形 6"/>
          <p:cNvSpPr/>
          <p:nvPr/>
        </p:nvSpPr>
        <p:spPr>
          <a:xfrm>
            <a:off x="5502910" y="5265420"/>
            <a:ext cx="1866900" cy="1106805"/>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rPr>
              <a:t>擂鼓</a:t>
            </a:r>
            <a:endPar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endParaRPr>
          </a:p>
        </p:txBody>
      </p:sp>
      <p:grpSp>
        <p:nvGrpSpPr>
          <p:cNvPr id="8" name="组合 7"/>
          <p:cNvGrpSpPr/>
          <p:nvPr/>
        </p:nvGrpSpPr>
        <p:grpSpPr>
          <a:xfrm>
            <a:off x="1083945" y="1805291"/>
            <a:ext cx="3811115" cy="4385804"/>
            <a:chOff x="11213" y="2695"/>
            <a:chExt cx="3417" cy="3932"/>
          </a:xfrm>
        </p:grpSpPr>
        <p:grpSp>
          <p:nvGrpSpPr>
            <p:cNvPr id="9" name="组合 8"/>
            <p:cNvGrpSpPr/>
            <p:nvPr/>
          </p:nvGrpSpPr>
          <p:grpSpPr>
            <a:xfrm>
              <a:off x="11213" y="3466"/>
              <a:ext cx="3417" cy="3161"/>
              <a:chOff x="2826" y="3913"/>
              <a:chExt cx="9793" cy="9058"/>
            </a:xfrm>
          </p:grpSpPr>
          <p:pic>
            <p:nvPicPr>
              <p:cNvPr id="11" name="图片 10"/>
              <p:cNvPicPr>
                <a:picLocks noChangeAspect="1"/>
              </p:cNvPicPr>
              <p:nvPr/>
            </p:nvPicPr>
            <p:blipFill>
              <a:blip r:embed="rId2">
                <a:lum contrast="6000"/>
              </a:blip>
              <a:srcRect l="15898" t="20126" r="9838" b="7711"/>
              <a:stretch>
                <a:fillRect/>
              </a:stretch>
            </p:blipFill>
            <p:spPr>
              <a:xfrm>
                <a:off x="3298" y="4506"/>
                <a:ext cx="8845" cy="7874"/>
              </a:xfrm>
              <a:prstGeom prst="rect">
                <a:avLst/>
              </a:prstGeom>
              <a:noFill/>
              <a:ln w="9525">
                <a:noFill/>
              </a:ln>
            </p:spPr>
          </p:pic>
          <p:sp>
            <p:nvSpPr>
              <p:cNvPr id="12" name="矩形 11"/>
              <p:cNvSpPr/>
              <p:nvPr/>
            </p:nvSpPr>
            <p:spPr>
              <a:xfrm>
                <a:off x="2826" y="3913"/>
                <a:ext cx="9793" cy="9058"/>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20000" b="1" dirty="0">
                    <a:ea typeface="楷体" panose="02010609060101010101" charset="-122"/>
                  </a:rPr>
                  <a:t>擂</a:t>
                </a:r>
                <a:endParaRPr lang="zh-CN" altLang="zh-CN" sz="20000" b="1" dirty="0">
                  <a:ea typeface="楷体" panose="02010609060101010101" charset="-122"/>
                </a:endParaRPr>
              </a:p>
            </p:txBody>
          </p:sp>
        </p:grpSp>
        <p:sp>
          <p:nvSpPr>
            <p:cNvPr id="13" name="文本框 12"/>
            <p:cNvSpPr txBox="1"/>
            <p:nvPr/>
          </p:nvSpPr>
          <p:spPr>
            <a:xfrm>
              <a:off x="12083" y="2695"/>
              <a:ext cx="1842" cy="992"/>
            </a:xfrm>
            <a:prstGeom prst="rect">
              <a:avLst/>
            </a:prstGeom>
            <a:noFill/>
            <a:ln w="9525">
              <a:noFill/>
            </a:ln>
          </p:spPr>
          <p:txBody>
            <a:bodyPr wrap="square">
              <a:spAutoFit/>
            </a:bodyPr>
            <a:lstStyle/>
            <a:p>
              <a:pPr algn="l">
                <a:spcBef>
                  <a:spcPct val="50000"/>
                </a:spcBef>
              </a:pPr>
              <a:r>
                <a:rPr lang="en-US" altLang="zh-CN" sz="6600">
                  <a:solidFill>
                    <a:schemeClr val="tx1"/>
                  </a:solidFill>
                  <a:latin typeface="楷体" panose="02010609060101010101" charset="-122"/>
                  <a:ea typeface="楷体" panose="02010609060101010101" charset="-122"/>
                  <a:cs typeface="+mn-lt"/>
                  <a:sym typeface="+mn-ea"/>
                </a:rPr>
                <a:t>léi </a:t>
              </a:r>
              <a:endParaRPr lang="en-US" altLang="zh-CN" sz="6600">
                <a:solidFill>
                  <a:schemeClr val="tx1"/>
                </a:solidFill>
                <a:latin typeface="楷体" panose="02010609060101010101" charset="-122"/>
                <a:ea typeface="楷体" panose="02010609060101010101" charset="-122"/>
                <a:cs typeface="+mn-lt"/>
                <a:sym typeface="+mn-ea"/>
              </a:endParaRPr>
            </a:p>
          </p:txBody>
        </p:sp>
      </p:grpSp>
      <p:sp>
        <p:nvSpPr>
          <p:cNvPr id="2" name="文本框 1"/>
          <p:cNvSpPr txBox="1"/>
          <p:nvPr/>
        </p:nvSpPr>
        <p:spPr>
          <a:xfrm>
            <a:off x="5081905" y="1249680"/>
            <a:ext cx="6378575" cy="3784600"/>
          </a:xfrm>
          <a:prstGeom prst="rect">
            <a:avLst/>
          </a:prstGeom>
          <a:noFill/>
        </p:spPr>
        <p:txBody>
          <a:bodyPr wrap="square" rtlCol="0" anchor="t">
            <a:spAutoFit/>
          </a:bodyPr>
          <a:lstStyle/>
          <a:p>
            <a:pPr>
              <a:lnSpc>
                <a:spcPct val="120000"/>
              </a:lnSpc>
            </a:pPr>
            <a:r>
              <a:rPr lang="zh-CN" altLang="en-US" sz="4000" b="1">
                <a:latin typeface="楷体" panose="02010609060101010101" charset="-122"/>
                <a:ea typeface="楷体" panose="02010609060101010101" charset="-122"/>
                <a:cs typeface="楷体" panose="02010609060101010101" charset="-122"/>
              </a:rPr>
              <a:t>基本释义</a:t>
            </a:r>
            <a:endParaRPr lang="zh-CN" altLang="en-US" sz="4000">
              <a:latin typeface="楷体" panose="02010609060101010101" charset="-122"/>
              <a:ea typeface="楷体" panose="02010609060101010101" charset="-122"/>
              <a:cs typeface="楷体" panose="02010609060101010101" charset="-122"/>
            </a:endParaRPr>
          </a:p>
          <a:p>
            <a:pPr>
              <a:lnSpc>
                <a:spcPct val="120000"/>
              </a:lnSpc>
            </a:pPr>
            <a:r>
              <a:rPr lang="zh-CN" sz="4000">
                <a:latin typeface="楷体" panose="02010609060101010101" charset="-122"/>
                <a:ea typeface="楷体" panose="02010609060101010101" charset="-122"/>
                <a:cs typeface="楷体" panose="02010609060101010101" charset="-122"/>
              </a:rPr>
              <a:t>1.研磨：～钵（研东西的钵）。</a:t>
            </a:r>
            <a:endParaRPr lang="zh-CN" sz="4000">
              <a:latin typeface="楷体" panose="02010609060101010101" charset="-122"/>
              <a:ea typeface="楷体" panose="02010609060101010101" charset="-122"/>
              <a:cs typeface="楷体" panose="02010609060101010101" charset="-122"/>
            </a:endParaRPr>
          </a:p>
          <a:p>
            <a:pPr>
              <a:lnSpc>
                <a:spcPct val="120000"/>
              </a:lnSpc>
            </a:pPr>
            <a:r>
              <a:rPr lang="zh-CN" sz="4000">
                <a:latin typeface="楷体" panose="02010609060101010101" charset="-122"/>
                <a:ea typeface="楷体" panose="02010609060101010101" charset="-122"/>
                <a:cs typeface="楷体" panose="02010609060101010101" charset="-122"/>
              </a:rPr>
              <a:t>2.打；敲击：～他一拳。～鼓。</a:t>
            </a:r>
            <a:endParaRPr lang="zh-CN" sz="4000">
              <a:latin typeface="楷体" panose="02010609060101010101" charset="-122"/>
              <a:ea typeface="楷体" panose="02010609060101010101" charset="-122"/>
              <a:cs typeface="楷体" panose="02010609060101010101" charset="-122"/>
            </a:endParaRPr>
          </a:p>
        </p:txBody>
      </p:sp>
      <p:sp>
        <p:nvSpPr>
          <p:cNvPr id="4" name="矩形 3"/>
          <p:cNvSpPr/>
          <p:nvPr/>
        </p:nvSpPr>
        <p:spPr>
          <a:xfrm>
            <a:off x="7696200" y="5265420"/>
            <a:ext cx="3550920" cy="1106805"/>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rPr>
              <a:t>自吹自擂</a:t>
            </a:r>
            <a:endPar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endParaRPr>
          </a:p>
        </p:txBody>
      </p:sp>
    </p:spTree>
    <p:custDataLst>
      <p:tags r:id="rId3"/>
    </p:custData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生字生词</a:t>
              </a:r>
              <a:endParaRPr lang="zh-CN" altLang="en-US" sz="4500" b="1" dirty="0">
                <a:latin typeface="方正彩云简体" panose="03000509000000000000" charset="-122"/>
                <a:ea typeface="方正彩云简体" panose="03000509000000000000" charset="-122"/>
              </a:endParaRPr>
            </a:p>
          </p:txBody>
        </p:sp>
      </p:grpSp>
      <p:pic>
        <p:nvPicPr>
          <p:cNvPr id="3" name="图片 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7" name="矩形 6"/>
          <p:cNvSpPr/>
          <p:nvPr/>
        </p:nvSpPr>
        <p:spPr>
          <a:xfrm>
            <a:off x="5502910" y="5265420"/>
            <a:ext cx="1866900" cy="1106805"/>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rPr>
              <a:t>呐喊</a:t>
            </a:r>
            <a:endPar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endParaRPr>
          </a:p>
        </p:txBody>
      </p:sp>
      <p:grpSp>
        <p:nvGrpSpPr>
          <p:cNvPr id="8" name="组合 7"/>
          <p:cNvGrpSpPr/>
          <p:nvPr/>
        </p:nvGrpSpPr>
        <p:grpSpPr>
          <a:xfrm>
            <a:off x="1083945" y="1805291"/>
            <a:ext cx="3811115" cy="4385804"/>
            <a:chOff x="11213" y="2695"/>
            <a:chExt cx="3417" cy="3932"/>
          </a:xfrm>
        </p:grpSpPr>
        <p:grpSp>
          <p:nvGrpSpPr>
            <p:cNvPr id="9" name="组合 8"/>
            <p:cNvGrpSpPr/>
            <p:nvPr/>
          </p:nvGrpSpPr>
          <p:grpSpPr>
            <a:xfrm>
              <a:off x="11213" y="3466"/>
              <a:ext cx="3417" cy="3161"/>
              <a:chOff x="2826" y="3913"/>
              <a:chExt cx="9793" cy="9058"/>
            </a:xfrm>
          </p:grpSpPr>
          <p:pic>
            <p:nvPicPr>
              <p:cNvPr id="11" name="图片 10"/>
              <p:cNvPicPr>
                <a:picLocks noChangeAspect="1"/>
              </p:cNvPicPr>
              <p:nvPr/>
            </p:nvPicPr>
            <p:blipFill>
              <a:blip r:embed="rId2">
                <a:lum contrast="6000"/>
              </a:blip>
              <a:srcRect l="15898" t="20126" r="9838" b="7711"/>
              <a:stretch>
                <a:fillRect/>
              </a:stretch>
            </p:blipFill>
            <p:spPr>
              <a:xfrm>
                <a:off x="3298" y="4506"/>
                <a:ext cx="8845" cy="7874"/>
              </a:xfrm>
              <a:prstGeom prst="rect">
                <a:avLst/>
              </a:prstGeom>
              <a:noFill/>
              <a:ln w="9525">
                <a:noFill/>
              </a:ln>
            </p:spPr>
          </p:pic>
          <p:sp>
            <p:nvSpPr>
              <p:cNvPr id="12" name="矩形 11"/>
              <p:cNvSpPr/>
              <p:nvPr/>
            </p:nvSpPr>
            <p:spPr>
              <a:xfrm>
                <a:off x="2826" y="3913"/>
                <a:ext cx="9793" cy="9058"/>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20000" b="1" dirty="0">
                    <a:ea typeface="楷体" panose="02010609060101010101" charset="-122"/>
                  </a:rPr>
                  <a:t>呐</a:t>
                </a:r>
                <a:endParaRPr lang="zh-CN" altLang="zh-CN" sz="20000" b="1" dirty="0">
                  <a:ea typeface="楷体" panose="02010609060101010101" charset="-122"/>
                </a:endParaRPr>
              </a:p>
            </p:txBody>
          </p:sp>
        </p:grpSp>
        <p:sp>
          <p:nvSpPr>
            <p:cNvPr id="13" name="文本框 12"/>
            <p:cNvSpPr txBox="1"/>
            <p:nvPr/>
          </p:nvSpPr>
          <p:spPr>
            <a:xfrm>
              <a:off x="12312" y="2695"/>
              <a:ext cx="1613" cy="992"/>
            </a:xfrm>
            <a:prstGeom prst="rect">
              <a:avLst/>
            </a:prstGeom>
            <a:noFill/>
            <a:ln w="9525">
              <a:noFill/>
            </a:ln>
          </p:spPr>
          <p:txBody>
            <a:bodyPr wrap="square">
              <a:spAutoFit/>
            </a:bodyPr>
            <a:lstStyle/>
            <a:p>
              <a:pPr algn="l">
                <a:spcBef>
                  <a:spcPct val="50000"/>
                </a:spcBef>
              </a:pPr>
              <a:r>
                <a:rPr lang="en-US" altLang="zh-CN" sz="6600">
                  <a:solidFill>
                    <a:schemeClr val="tx1"/>
                  </a:solidFill>
                  <a:latin typeface="楷体" panose="02010609060101010101" charset="-122"/>
                  <a:ea typeface="楷体" panose="02010609060101010101" charset="-122"/>
                  <a:cs typeface="+mn-lt"/>
                  <a:sym typeface="+mn-ea"/>
                </a:rPr>
                <a:t>nà </a:t>
              </a:r>
              <a:endParaRPr lang="en-US" altLang="zh-CN" sz="6600">
                <a:solidFill>
                  <a:schemeClr val="tx1"/>
                </a:solidFill>
                <a:latin typeface="楷体" panose="02010609060101010101" charset="-122"/>
                <a:ea typeface="楷体" panose="02010609060101010101" charset="-122"/>
                <a:cs typeface="+mn-lt"/>
                <a:sym typeface="+mn-ea"/>
              </a:endParaRPr>
            </a:p>
          </p:txBody>
        </p:sp>
      </p:grpSp>
      <p:sp>
        <p:nvSpPr>
          <p:cNvPr id="2" name="文本框 1"/>
          <p:cNvSpPr txBox="1"/>
          <p:nvPr/>
        </p:nvSpPr>
        <p:spPr>
          <a:xfrm>
            <a:off x="5081905" y="2912110"/>
            <a:ext cx="6378575" cy="1568450"/>
          </a:xfrm>
          <a:prstGeom prst="rect">
            <a:avLst/>
          </a:prstGeom>
          <a:noFill/>
        </p:spPr>
        <p:txBody>
          <a:bodyPr wrap="square" rtlCol="0" anchor="t">
            <a:spAutoFit/>
          </a:bodyPr>
          <a:lstStyle/>
          <a:p>
            <a:pPr>
              <a:lnSpc>
                <a:spcPct val="120000"/>
              </a:lnSpc>
            </a:pPr>
            <a:r>
              <a:rPr lang="zh-CN" altLang="en-US" sz="4000" b="1">
                <a:latin typeface="楷体" panose="02010609060101010101" charset="-122"/>
                <a:ea typeface="楷体" panose="02010609060101010101" charset="-122"/>
                <a:cs typeface="楷体" panose="02010609060101010101" charset="-122"/>
              </a:rPr>
              <a:t>基本释义</a:t>
            </a:r>
            <a:endParaRPr lang="zh-CN" altLang="en-US" sz="4000">
              <a:latin typeface="楷体" panose="02010609060101010101" charset="-122"/>
              <a:ea typeface="楷体" panose="02010609060101010101" charset="-122"/>
              <a:cs typeface="楷体" panose="02010609060101010101" charset="-122"/>
            </a:endParaRPr>
          </a:p>
          <a:p>
            <a:pPr>
              <a:lnSpc>
                <a:spcPct val="120000"/>
              </a:lnSpc>
            </a:pPr>
            <a:r>
              <a:rPr lang="zh-CN" altLang="en-US" sz="4000">
                <a:latin typeface="楷体" panose="02010609060101010101" charset="-122"/>
                <a:ea typeface="楷体" panose="02010609060101010101" charset="-122"/>
                <a:cs typeface="楷体" panose="02010609060101010101" charset="-122"/>
              </a:rPr>
              <a:t>1.</a:t>
            </a:r>
            <a:r>
              <a:rPr lang="zh-CN" sz="4000">
                <a:latin typeface="楷体" panose="02010609060101010101" charset="-122"/>
                <a:ea typeface="楷体" panose="02010609060101010101" charset="-122"/>
                <a:cs typeface="楷体" panose="02010609060101010101" charset="-122"/>
              </a:rPr>
              <a:t>大声叫喊：摇旗～。</a:t>
            </a:r>
            <a:endParaRPr lang="zh-CN" sz="4000">
              <a:latin typeface="楷体" panose="02010609060101010101" charset="-122"/>
              <a:ea typeface="楷体" panose="02010609060101010101" charset="-122"/>
              <a:cs typeface="楷体" panose="02010609060101010101" charset="-122"/>
            </a:endParaRPr>
          </a:p>
        </p:txBody>
      </p:sp>
      <p:sp>
        <p:nvSpPr>
          <p:cNvPr id="5" name="矩形 4"/>
          <p:cNvSpPr/>
          <p:nvPr/>
        </p:nvSpPr>
        <p:spPr>
          <a:xfrm>
            <a:off x="5081588" y="1764665"/>
            <a:ext cx="3691255" cy="937260"/>
          </a:xfrm>
          <a:prstGeom prst="rect">
            <a:avLst/>
          </a:prstGeom>
          <a:noFill/>
          <a:ln>
            <a:noFill/>
          </a:ln>
        </p:spPr>
        <p:txBody>
          <a:bodyPr wrap="none" rtlCol="0" anchor="t">
            <a:spAutoFit/>
            <a:scene3d>
              <a:camera prst="orthographicFront"/>
              <a:lightRig rig="threePt" dir="t"/>
            </a:scene3d>
          </a:bodyPr>
          <a:lstStyle/>
          <a:p>
            <a:pPr algn="ctr"/>
            <a:r>
              <a:rPr lang="zh-CN" altLang="en-US" sz="55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部首</a:t>
            </a:r>
            <a:r>
              <a:rPr lang="en-US" altLang="zh-CN" sz="55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a:t>
            </a:r>
            <a:r>
              <a:rPr lang="zh-CN" altLang="en-US" sz="55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口</a:t>
            </a:r>
            <a:r>
              <a:rPr lang="en-US" altLang="zh-CN" sz="55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a:t>
            </a:r>
            <a:endParaRPr lang="en-US" altLang="zh-CN" sz="55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4" name="矩形 3"/>
          <p:cNvSpPr/>
          <p:nvPr/>
        </p:nvSpPr>
        <p:spPr>
          <a:xfrm>
            <a:off x="8072755" y="5265420"/>
            <a:ext cx="1866900" cy="1106805"/>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rPr>
              <a:t>唢呐</a:t>
            </a:r>
            <a:endPar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endParaRPr>
          </a:p>
        </p:txBody>
      </p:sp>
    </p:spTree>
    <p:custDataLst>
      <p:tags r:id="rId3"/>
    </p:custData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生字生词</a:t>
              </a:r>
              <a:endParaRPr lang="zh-CN" altLang="en-US" sz="4500" b="1" dirty="0">
                <a:latin typeface="方正彩云简体" panose="03000509000000000000" charset="-122"/>
                <a:ea typeface="方正彩云简体" panose="03000509000000000000" charset="-122"/>
              </a:endParaRPr>
            </a:p>
          </p:txBody>
        </p:sp>
      </p:grpSp>
      <p:pic>
        <p:nvPicPr>
          <p:cNvPr id="3" name="图片 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7" name="矩形 6"/>
          <p:cNvSpPr/>
          <p:nvPr/>
        </p:nvSpPr>
        <p:spPr>
          <a:xfrm>
            <a:off x="5502910" y="5265420"/>
            <a:ext cx="1866900" cy="1106805"/>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rPr>
              <a:t>穿插</a:t>
            </a:r>
            <a:endPar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endParaRPr>
          </a:p>
        </p:txBody>
      </p:sp>
      <p:grpSp>
        <p:nvGrpSpPr>
          <p:cNvPr id="8" name="组合 7"/>
          <p:cNvGrpSpPr/>
          <p:nvPr/>
        </p:nvGrpSpPr>
        <p:grpSpPr>
          <a:xfrm>
            <a:off x="1083945" y="1805291"/>
            <a:ext cx="3811115" cy="4385804"/>
            <a:chOff x="11213" y="2695"/>
            <a:chExt cx="3417" cy="3932"/>
          </a:xfrm>
        </p:grpSpPr>
        <p:grpSp>
          <p:nvGrpSpPr>
            <p:cNvPr id="9" name="组合 8"/>
            <p:cNvGrpSpPr/>
            <p:nvPr/>
          </p:nvGrpSpPr>
          <p:grpSpPr>
            <a:xfrm>
              <a:off x="11213" y="3466"/>
              <a:ext cx="3417" cy="3161"/>
              <a:chOff x="2826" y="3913"/>
              <a:chExt cx="9793" cy="9058"/>
            </a:xfrm>
          </p:grpSpPr>
          <p:pic>
            <p:nvPicPr>
              <p:cNvPr id="11" name="图片 10"/>
              <p:cNvPicPr>
                <a:picLocks noChangeAspect="1"/>
              </p:cNvPicPr>
              <p:nvPr/>
            </p:nvPicPr>
            <p:blipFill>
              <a:blip r:embed="rId2">
                <a:lum contrast="6000"/>
              </a:blip>
              <a:srcRect l="15898" t="20126" r="9838" b="7711"/>
              <a:stretch>
                <a:fillRect/>
              </a:stretch>
            </p:blipFill>
            <p:spPr>
              <a:xfrm>
                <a:off x="3298" y="4506"/>
                <a:ext cx="8845" cy="7874"/>
              </a:xfrm>
              <a:prstGeom prst="rect">
                <a:avLst/>
              </a:prstGeom>
              <a:noFill/>
              <a:ln w="9525">
                <a:noFill/>
              </a:ln>
            </p:spPr>
          </p:pic>
          <p:sp>
            <p:nvSpPr>
              <p:cNvPr id="12" name="矩形 11"/>
              <p:cNvSpPr/>
              <p:nvPr/>
            </p:nvSpPr>
            <p:spPr>
              <a:xfrm>
                <a:off x="2826" y="3913"/>
                <a:ext cx="9793" cy="9058"/>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20000" b="1" dirty="0">
                    <a:ea typeface="楷体" panose="02010609060101010101" charset="-122"/>
                  </a:rPr>
                  <a:t>插</a:t>
                </a:r>
                <a:endParaRPr lang="zh-CN" altLang="zh-CN" sz="20000" b="1" dirty="0">
                  <a:ea typeface="楷体" panose="02010609060101010101" charset="-122"/>
                </a:endParaRPr>
              </a:p>
            </p:txBody>
          </p:sp>
        </p:grpSp>
        <p:sp>
          <p:nvSpPr>
            <p:cNvPr id="13" name="文本框 12"/>
            <p:cNvSpPr txBox="1"/>
            <p:nvPr/>
          </p:nvSpPr>
          <p:spPr>
            <a:xfrm>
              <a:off x="11841" y="2695"/>
              <a:ext cx="2084" cy="992"/>
            </a:xfrm>
            <a:prstGeom prst="rect">
              <a:avLst/>
            </a:prstGeom>
            <a:noFill/>
            <a:ln w="9525">
              <a:noFill/>
            </a:ln>
          </p:spPr>
          <p:txBody>
            <a:bodyPr wrap="square">
              <a:spAutoFit/>
            </a:bodyPr>
            <a:lstStyle/>
            <a:p>
              <a:pPr algn="l">
                <a:spcBef>
                  <a:spcPct val="50000"/>
                </a:spcBef>
              </a:pPr>
              <a:r>
                <a:rPr lang="en-US" altLang="zh-CN" sz="6600">
                  <a:solidFill>
                    <a:schemeClr val="tx1"/>
                  </a:solidFill>
                  <a:latin typeface="楷体" panose="02010609060101010101" charset="-122"/>
                  <a:ea typeface="楷体" panose="02010609060101010101" charset="-122"/>
                  <a:cs typeface="+mn-lt"/>
                  <a:sym typeface="+mn-ea"/>
                </a:rPr>
                <a:t>chā </a:t>
              </a:r>
              <a:endParaRPr lang="en-US" altLang="zh-CN" sz="6600">
                <a:solidFill>
                  <a:schemeClr val="tx1"/>
                </a:solidFill>
                <a:latin typeface="楷体" panose="02010609060101010101" charset="-122"/>
                <a:ea typeface="楷体" panose="02010609060101010101" charset="-122"/>
                <a:cs typeface="+mn-lt"/>
                <a:sym typeface="+mn-ea"/>
              </a:endParaRPr>
            </a:p>
          </p:txBody>
        </p:sp>
      </p:grpSp>
      <p:sp>
        <p:nvSpPr>
          <p:cNvPr id="2" name="文本框 1"/>
          <p:cNvSpPr txBox="1"/>
          <p:nvPr/>
        </p:nvSpPr>
        <p:spPr>
          <a:xfrm>
            <a:off x="5081905" y="742315"/>
            <a:ext cx="6378575" cy="4523105"/>
          </a:xfrm>
          <a:prstGeom prst="rect">
            <a:avLst/>
          </a:prstGeom>
          <a:noFill/>
        </p:spPr>
        <p:txBody>
          <a:bodyPr wrap="square" rtlCol="0" anchor="t">
            <a:spAutoFit/>
          </a:bodyPr>
          <a:lstStyle/>
          <a:p>
            <a:pPr>
              <a:lnSpc>
                <a:spcPct val="120000"/>
              </a:lnSpc>
            </a:pPr>
            <a:r>
              <a:rPr lang="zh-CN" altLang="en-US" sz="4000" b="1">
                <a:latin typeface="楷体" panose="02010609060101010101" charset="-122"/>
                <a:ea typeface="楷体" panose="02010609060101010101" charset="-122"/>
                <a:cs typeface="楷体" panose="02010609060101010101" charset="-122"/>
              </a:rPr>
              <a:t>基本释义</a:t>
            </a:r>
            <a:endParaRPr lang="zh-CN" altLang="en-US" sz="4000">
              <a:latin typeface="楷体" panose="02010609060101010101" charset="-122"/>
              <a:ea typeface="楷体" panose="02010609060101010101" charset="-122"/>
              <a:cs typeface="楷体" panose="02010609060101010101" charset="-122"/>
            </a:endParaRPr>
          </a:p>
          <a:p>
            <a:pPr>
              <a:lnSpc>
                <a:spcPct val="120000"/>
              </a:lnSpc>
            </a:pPr>
            <a:r>
              <a:rPr lang="zh-CN" sz="4000">
                <a:latin typeface="楷体" panose="02010609060101010101" charset="-122"/>
                <a:ea typeface="楷体" panose="02010609060101010101" charset="-122"/>
                <a:cs typeface="楷体" panose="02010609060101010101" charset="-122"/>
              </a:rPr>
              <a:t>1.长形或片状的东西放进、挤入、刺进或穿入别的东西里：～秧。</a:t>
            </a:r>
            <a:endParaRPr lang="zh-CN" sz="4000">
              <a:latin typeface="楷体" panose="02010609060101010101" charset="-122"/>
              <a:ea typeface="楷体" panose="02010609060101010101" charset="-122"/>
              <a:cs typeface="楷体" panose="02010609060101010101" charset="-122"/>
            </a:endParaRPr>
          </a:p>
          <a:p>
            <a:pPr>
              <a:lnSpc>
                <a:spcPct val="120000"/>
              </a:lnSpc>
            </a:pPr>
            <a:r>
              <a:rPr lang="zh-CN" sz="4000">
                <a:latin typeface="楷体" panose="02010609060101010101" charset="-122"/>
                <a:ea typeface="楷体" panose="02010609060101010101" charset="-122"/>
                <a:cs typeface="楷体" panose="02010609060101010101" charset="-122"/>
              </a:rPr>
              <a:t>2.中间加进去或加进中间去：～手。安～。</a:t>
            </a:r>
            <a:endParaRPr lang="zh-CN" sz="4000">
              <a:latin typeface="楷体" panose="02010609060101010101" charset="-122"/>
              <a:ea typeface="楷体" panose="02010609060101010101" charset="-122"/>
              <a:cs typeface="楷体" panose="02010609060101010101" charset="-122"/>
            </a:endParaRPr>
          </a:p>
        </p:txBody>
      </p:sp>
      <p:sp>
        <p:nvSpPr>
          <p:cNvPr id="4" name="矩形 3"/>
          <p:cNvSpPr/>
          <p:nvPr/>
        </p:nvSpPr>
        <p:spPr>
          <a:xfrm>
            <a:off x="8072755" y="5265420"/>
            <a:ext cx="1866900" cy="1106805"/>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rPr>
              <a:t>插入</a:t>
            </a:r>
            <a:endPar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endParaRPr>
          </a:p>
        </p:txBody>
      </p:sp>
    </p:spTree>
    <p:custDataLst>
      <p:tags r:id="rId3"/>
    </p:custData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Lst>
          <a:lin ang="5400000" scaled="0"/>
        </a:gradFill>
        <a:effectLst/>
      </p:bgPr>
    </p:bg>
    <p:spTree>
      <p:nvGrpSpPr>
        <p:cNvPr id="1" name=""/>
        <p:cNvGrpSpPr/>
        <p:nvPr/>
      </p:nvGrpSpPr>
      <p:grpSpPr>
        <a:xfrm>
          <a:off x="0" y="0"/>
          <a:ext cx="0" cy="0"/>
          <a:chOff x="0" y="0"/>
          <a:chExt cx="0" cy="0"/>
        </a:xfrm>
      </p:grpSpPr>
      <p:sp>
        <p:nvSpPr>
          <p:cNvPr id="7" name="五边形 6"/>
          <p:cNvSpPr/>
          <p:nvPr/>
        </p:nvSpPr>
        <p:spPr>
          <a:xfrm rot="16200000" flipV="1">
            <a:off x="5792470" y="5658485"/>
            <a:ext cx="607060" cy="1645920"/>
          </a:xfrm>
          <a:prstGeom prst="homePlate">
            <a:avLst>
              <a:gd name="adj" fmla="val 80230"/>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nvGrpSpPr>
          <p:cNvPr id="6" name="组合 5"/>
          <p:cNvGrpSpPr/>
          <p:nvPr/>
        </p:nvGrpSpPr>
        <p:grpSpPr>
          <a:xfrm>
            <a:off x="5273040" y="-1270"/>
            <a:ext cx="1645920" cy="1327785"/>
            <a:chOff x="8304" y="-2"/>
            <a:chExt cx="2592" cy="2091"/>
          </a:xfrm>
        </p:grpSpPr>
        <p:sp>
          <p:nvSpPr>
            <p:cNvPr id="5" name="五边形 4"/>
            <p:cNvSpPr/>
            <p:nvPr/>
          </p:nvSpPr>
          <p:spPr>
            <a:xfrm rot="5400000">
              <a:off x="8555" y="-252"/>
              <a:ext cx="2091" cy="2592"/>
            </a:xfrm>
            <a:prstGeom prst="homePlate">
              <a:avLst>
                <a:gd name="adj" fmla="val 35759"/>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原创设计师【ainippt】_10"/>
            <p:cNvSpPr/>
            <p:nvPr>
              <p:custDataLst>
                <p:tags r:id="rId1"/>
              </p:custDataLst>
            </p:nvPr>
          </p:nvSpPr>
          <p:spPr>
            <a:xfrm flipH="1">
              <a:off x="8988" y="619"/>
              <a:ext cx="1224" cy="852"/>
            </a:xfrm>
            <a:custGeom>
              <a:avLst/>
              <a:gdLst/>
              <a:ahLst/>
              <a:cxnLst>
                <a:cxn ang="0">
                  <a:pos x="1666326007" y="1169760"/>
                </a:cxn>
                <a:cxn ang="0">
                  <a:pos x="1361339163" y="1169760"/>
                </a:cxn>
                <a:cxn ang="0">
                  <a:pos x="1132307121" y="1169760"/>
                </a:cxn>
                <a:cxn ang="0">
                  <a:pos x="980398166" y="201188941"/>
                </a:cxn>
                <a:cxn ang="0">
                  <a:pos x="848353964" y="464372553"/>
                </a:cxn>
                <a:cxn ang="0">
                  <a:pos x="720984203" y="718198735"/>
                </a:cxn>
                <a:cxn ang="0">
                  <a:pos x="608804754" y="942782222"/>
                </a:cxn>
                <a:cxn ang="0">
                  <a:pos x="528176160" y="781363165"/>
                </a:cxn>
                <a:cxn ang="0">
                  <a:pos x="364581751" y="456184884"/>
                </a:cxn>
                <a:cxn ang="0">
                  <a:pos x="236043704" y="198850070"/>
                </a:cxn>
                <a:cxn ang="0">
                  <a:pos x="219683809" y="167267855"/>
                </a:cxn>
                <a:cxn ang="0">
                  <a:pos x="470918473" y="167267855"/>
                </a:cxn>
                <a:cxn ang="0">
                  <a:pos x="566738027" y="167267855"/>
                </a:cxn>
                <a:cxn ang="0">
                  <a:pos x="641523895" y="315820204"/>
                </a:cxn>
                <a:cxn ang="0">
                  <a:pos x="758377136" y="546252490"/>
                </a:cxn>
                <a:cxn ang="0">
                  <a:pos x="842511237" y="382493265"/>
                </a:cxn>
                <a:cxn ang="0">
                  <a:pos x="846016744" y="350911698"/>
                </a:cxn>
                <a:cxn ang="0">
                  <a:pos x="735006229" y="129837490"/>
                </a:cxn>
                <a:cxn ang="0">
                  <a:pos x="597119948" y="1169760"/>
                </a:cxn>
                <a:cxn ang="0">
                  <a:pos x="172942642" y="1169760"/>
                </a:cxn>
                <a:cxn ang="0">
                  <a:pos x="35055713" y="17545747"/>
                </a:cxn>
                <a:cxn ang="0">
                  <a:pos x="22201973" y="143873958"/>
                </a:cxn>
                <a:cxn ang="0">
                  <a:pos x="127369761" y="354420329"/>
                </a:cxn>
                <a:cxn ang="0">
                  <a:pos x="290964170" y="680768370"/>
                </a:cxn>
                <a:cxn ang="0">
                  <a:pos x="446379279" y="990739776"/>
                </a:cxn>
                <a:cxn ang="0">
                  <a:pos x="529345094" y="1155668112"/>
                </a:cxn>
                <a:cxn ang="0">
                  <a:pos x="611141974" y="1211813984"/>
                </a:cxn>
                <a:cxn ang="0">
                  <a:pos x="691770568" y="1148650203"/>
                </a:cxn>
                <a:cxn ang="0">
                  <a:pos x="835500224" y="860902934"/>
                </a:cxn>
                <a:cxn ang="0">
                  <a:pos x="876398664" y="782532277"/>
                </a:cxn>
                <a:cxn ang="0">
                  <a:pos x="973387153" y="587192134"/>
                </a:cxn>
                <a:cxn ang="0">
                  <a:pos x="1030644839" y="471391111"/>
                </a:cxn>
                <a:cxn ang="0">
                  <a:pos x="1045835800" y="440978656"/>
                </a:cxn>
                <a:cxn ang="0">
                  <a:pos x="1166194548" y="202358701"/>
                </a:cxn>
                <a:cxn ang="0">
                  <a:pos x="1183722729" y="167267855"/>
                </a:cxn>
                <a:cxn ang="0">
                  <a:pos x="1292396023" y="167267855"/>
                </a:cxn>
                <a:cxn ang="0">
                  <a:pos x="1528439079" y="167267855"/>
                </a:cxn>
                <a:cxn ang="0">
                  <a:pos x="1492215079" y="244468105"/>
                </a:cxn>
                <a:cxn ang="0">
                  <a:pos x="1343811631" y="540403691"/>
                </a:cxn>
                <a:cxn ang="0">
                  <a:pos x="1190733742" y="846866466"/>
                </a:cxn>
                <a:cxn ang="0">
                  <a:pos x="1142823640" y="940442703"/>
                </a:cxn>
                <a:cxn ang="0">
                  <a:pos x="1091408681" y="841017668"/>
                </a:cxn>
                <a:cxn ang="0">
                  <a:pos x="997925699" y="655034954"/>
                </a:cxn>
                <a:cxn ang="0">
                  <a:pos x="992083620" y="642168246"/>
                </a:cxn>
                <a:cxn ang="0">
                  <a:pos x="899769572" y="830490479"/>
                </a:cxn>
                <a:cxn ang="0">
                  <a:pos x="1018959386" y="1066770914"/>
                </a:cxn>
                <a:cxn ang="0">
                  <a:pos x="1165026262" y="1208305353"/>
                </a:cxn>
                <a:cxn ang="0">
                  <a:pos x="1223452883" y="1152159482"/>
                </a:cxn>
                <a:cxn ang="0">
                  <a:pos x="1320440723" y="959158210"/>
                </a:cxn>
                <a:cxn ang="0">
                  <a:pos x="1489877859" y="619943460"/>
                </a:cxn>
                <a:cxn ang="0">
                  <a:pos x="1656977774" y="288917028"/>
                </a:cxn>
                <a:cxn ang="0">
                  <a:pos x="1739943588" y="122818932"/>
                </a:cxn>
              </a:cxnLst>
              <a:rect l="0" t="0" r="0" b="0"/>
              <a:pathLst>
                <a:path w="1497" h="1041">
                  <a:moveTo>
                    <a:pt x="1497" y="68"/>
                  </a:moveTo>
                  <a:cubicBezTo>
                    <a:pt x="1495" y="46"/>
                    <a:pt x="1484" y="25"/>
                    <a:pt x="1466" y="13"/>
                  </a:cubicBezTo>
                  <a:cubicBezTo>
                    <a:pt x="1454" y="5"/>
                    <a:pt x="1440" y="1"/>
                    <a:pt x="1426" y="1"/>
                  </a:cubicBezTo>
                  <a:cubicBezTo>
                    <a:pt x="1420" y="0"/>
                    <a:pt x="1414" y="1"/>
                    <a:pt x="1408" y="1"/>
                  </a:cubicBezTo>
                  <a:cubicBezTo>
                    <a:pt x="1374" y="1"/>
                    <a:pt x="1341" y="1"/>
                    <a:pt x="1307" y="1"/>
                  </a:cubicBezTo>
                  <a:cubicBezTo>
                    <a:pt x="1260" y="1"/>
                    <a:pt x="1213" y="1"/>
                    <a:pt x="1165" y="1"/>
                  </a:cubicBezTo>
                  <a:cubicBezTo>
                    <a:pt x="1122" y="1"/>
                    <a:pt x="1078" y="1"/>
                    <a:pt x="1035" y="1"/>
                  </a:cubicBezTo>
                  <a:cubicBezTo>
                    <a:pt x="1013" y="1"/>
                    <a:pt x="992" y="1"/>
                    <a:pt x="970" y="1"/>
                  </a:cubicBezTo>
                  <a:cubicBezTo>
                    <a:pt x="970" y="1"/>
                    <a:pt x="969" y="1"/>
                    <a:pt x="969" y="1"/>
                  </a:cubicBezTo>
                  <a:cubicBezTo>
                    <a:pt x="942" y="1"/>
                    <a:pt x="917" y="17"/>
                    <a:pt x="905" y="41"/>
                  </a:cubicBezTo>
                  <a:cubicBezTo>
                    <a:pt x="900" y="50"/>
                    <a:pt x="896" y="58"/>
                    <a:pt x="892" y="67"/>
                  </a:cubicBezTo>
                  <a:cubicBezTo>
                    <a:pt x="874" y="102"/>
                    <a:pt x="857" y="137"/>
                    <a:pt x="839" y="172"/>
                  </a:cubicBezTo>
                  <a:cubicBezTo>
                    <a:pt x="824" y="202"/>
                    <a:pt x="808" y="233"/>
                    <a:pt x="793" y="263"/>
                  </a:cubicBezTo>
                  <a:cubicBezTo>
                    <a:pt x="788" y="274"/>
                    <a:pt x="782" y="285"/>
                    <a:pt x="776" y="297"/>
                  </a:cubicBezTo>
                  <a:cubicBezTo>
                    <a:pt x="759" y="330"/>
                    <a:pt x="743" y="364"/>
                    <a:pt x="726" y="397"/>
                  </a:cubicBezTo>
                  <a:cubicBezTo>
                    <a:pt x="708" y="432"/>
                    <a:pt x="691" y="467"/>
                    <a:pt x="673" y="502"/>
                  </a:cubicBezTo>
                  <a:cubicBezTo>
                    <a:pt x="667" y="514"/>
                    <a:pt x="661" y="526"/>
                    <a:pt x="655" y="538"/>
                  </a:cubicBezTo>
                  <a:cubicBezTo>
                    <a:pt x="643" y="563"/>
                    <a:pt x="630" y="589"/>
                    <a:pt x="617" y="614"/>
                  </a:cubicBezTo>
                  <a:cubicBezTo>
                    <a:pt x="598" y="652"/>
                    <a:pt x="579" y="690"/>
                    <a:pt x="560" y="728"/>
                  </a:cubicBezTo>
                  <a:cubicBezTo>
                    <a:pt x="548" y="752"/>
                    <a:pt x="535" y="777"/>
                    <a:pt x="523" y="802"/>
                  </a:cubicBezTo>
                  <a:cubicBezTo>
                    <a:pt x="522" y="803"/>
                    <a:pt x="521" y="804"/>
                    <a:pt x="521" y="806"/>
                  </a:cubicBezTo>
                  <a:cubicBezTo>
                    <a:pt x="518" y="800"/>
                    <a:pt x="515" y="794"/>
                    <a:pt x="512" y="788"/>
                  </a:cubicBezTo>
                  <a:cubicBezTo>
                    <a:pt x="504" y="772"/>
                    <a:pt x="496" y="756"/>
                    <a:pt x="488" y="739"/>
                  </a:cubicBezTo>
                  <a:cubicBezTo>
                    <a:pt x="476" y="716"/>
                    <a:pt x="464" y="692"/>
                    <a:pt x="452" y="668"/>
                  </a:cubicBezTo>
                  <a:cubicBezTo>
                    <a:pt x="437" y="639"/>
                    <a:pt x="423" y="610"/>
                    <a:pt x="408" y="581"/>
                  </a:cubicBezTo>
                  <a:cubicBezTo>
                    <a:pt x="392" y="550"/>
                    <a:pt x="376" y="518"/>
                    <a:pt x="360" y="486"/>
                  </a:cubicBezTo>
                  <a:cubicBezTo>
                    <a:pt x="344" y="454"/>
                    <a:pt x="328" y="422"/>
                    <a:pt x="312" y="390"/>
                  </a:cubicBezTo>
                  <a:cubicBezTo>
                    <a:pt x="297" y="360"/>
                    <a:pt x="282" y="330"/>
                    <a:pt x="267" y="300"/>
                  </a:cubicBezTo>
                  <a:cubicBezTo>
                    <a:pt x="254" y="275"/>
                    <a:pt x="242" y="250"/>
                    <a:pt x="229" y="224"/>
                  </a:cubicBezTo>
                  <a:cubicBezTo>
                    <a:pt x="220" y="206"/>
                    <a:pt x="211" y="188"/>
                    <a:pt x="202" y="170"/>
                  </a:cubicBezTo>
                  <a:cubicBezTo>
                    <a:pt x="199" y="164"/>
                    <a:pt x="196" y="159"/>
                    <a:pt x="193" y="153"/>
                  </a:cubicBezTo>
                  <a:cubicBezTo>
                    <a:pt x="192" y="150"/>
                    <a:pt x="189" y="147"/>
                    <a:pt x="189" y="144"/>
                  </a:cubicBezTo>
                  <a:cubicBezTo>
                    <a:pt x="189" y="144"/>
                    <a:pt x="188" y="143"/>
                    <a:pt x="188" y="143"/>
                  </a:cubicBezTo>
                  <a:cubicBezTo>
                    <a:pt x="200" y="143"/>
                    <a:pt x="212" y="143"/>
                    <a:pt x="224" y="143"/>
                  </a:cubicBezTo>
                  <a:cubicBezTo>
                    <a:pt x="252" y="143"/>
                    <a:pt x="280" y="143"/>
                    <a:pt x="308" y="143"/>
                  </a:cubicBezTo>
                  <a:cubicBezTo>
                    <a:pt x="340" y="143"/>
                    <a:pt x="371" y="143"/>
                    <a:pt x="403" y="143"/>
                  </a:cubicBezTo>
                  <a:cubicBezTo>
                    <a:pt x="426" y="143"/>
                    <a:pt x="449" y="143"/>
                    <a:pt x="472" y="143"/>
                  </a:cubicBezTo>
                  <a:cubicBezTo>
                    <a:pt x="475" y="143"/>
                    <a:pt x="478" y="143"/>
                    <a:pt x="481" y="143"/>
                  </a:cubicBezTo>
                  <a:cubicBezTo>
                    <a:pt x="482" y="143"/>
                    <a:pt x="484" y="143"/>
                    <a:pt x="485" y="143"/>
                  </a:cubicBezTo>
                  <a:cubicBezTo>
                    <a:pt x="487" y="144"/>
                    <a:pt x="487" y="146"/>
                    <a:pt x="488" y="148"/>
                  </a:cubicBezTo>
                  <a:cubicBezTo>
                    <a:pt x="496" y="163"/>
                    <a:pt x="503" y="178"/>
                    <a:pt x="511" y="193"/>
                  </a:cubicBezTo>
                  <a:cubicBezTo>
                    <a:pt x="524" y="219"/>
                    <a:pt x="537" y="244"/>
                    <a:pt x="549" y="270"/>
                  </a:cubicBezTo>
                  <a:cubicBezTo>
                    <a:pt x="564" y="299"/>
                    <a:pt x="578" y="327"/>
                    <a:pt x="593" y="356"/>
                  </a:cubicBezTo>
                  <a:cubicBezTo>
                    <a:pt x="605" y="380"/>
                    <a:pt x="617" y="404"/>
                    <a:pt x="629" y="429"/>
                  </a:cubicBezTo>
                  <a:cubicBezTo>
                    <a:pt x="636" y="442"/>
                    <a:pt x="642" y="454"/>
                    <a:pt x="649" y="467"/>
                  </a:cubicBezTo>
                  <a:cubicBezTo>
                    <a:pt x="649" y="468"/>
                    <a:pt x="649" y="469"/>
                    <a:pt x="650" y="469"/>
                  </a:cubicBezTo>
                  <a:cubicBezTo>
                    <a:pt x="664" y="440"/>
                    <a:pt x="679" y="411"/>
                    <a:pt x="693" y="382"/>
                  </a:cubicBezTo>
                  <a:cubicBezTo>
                    <a:pt x="703" y="363"/>
                    <a:pt x="712" y="345"/>
                    <a:pt x="721" y="327"/>
                  </a:cubicBezTo>
                  <a:cubicBezTo>
                    <a:pt x="723" y="322"/>
                    <a:pt x="726" y="317"/>
                    <a:pt x="728" y="312"/>
                  </a:cubicBezTo>
                  <a:cubicBezTo>
                    <a:pt x="729" y="311"/>
                    <a:pt x="729" y="311"/>
                    <a:pt x="729" y="309"/>
                  </a:cubicBezTo>
                  <a:cubicBezTo>
                    <a:pt x="728" y="306"/>
                    <a:pt x="726" y="303"/>
                    <a:pt x="724" y="300"/>
                  </a:cubicBezTo>
                  <a:cubicBezTo>
                    <a:pt x="721" y="295"/>
                    <a:pt x="718" y="289"/>
                    <a:pt x="716" y="284"/>
                  </a:cubicBezTo>
                  <a:cubicBezTo>
                    <a:pt x="707" y="267"/>
                    <a:pt x="699" y="250"/>
                    <a:pt x="691" y="234"/>
                  </a:cubicBezTo>
                  <a:cubicBezTo>
                    <a:pt x="670" y="193"/>
                    <a:pt x="650" y="152"/>
                    <a:pt x="629" y="111"/>
                  </a:cubicBezTo>
                  <a:cubicBezTo>
                    <a:pt x="617" y="87"/>
                    <a:pt x="606" y="64"/>
                    <a:pt x="594" y="40"/>
                  </a:cubicBezTo>
                  <a:cubicBezTo>
                    <a:pt x="581" y="16"/>
                    <a:pt x="556" y="2"/>
                    <a:pt x="529" y="1"/>
                  </a:cubicBezTo>
                  <a:cubicBezTo>
                    <a:pt x="523" y="0"/>
                    <a:pt x="517" y="1"/>
                    <a:pt x="511" y="1"/>
                  </a:cubicBezTo>
                  <a:cubicBezTo>
                    <a:pt x="478" y="1"/>
                    <a:pt x="446" y="1"/>
                    <a:pt x="414" y="1"/>
                  </a:cubicBezTo>
                  <a:cubicBezTo>
                    <a:pt x="368" y="1"/>
                    <a:pt x="322" y="1"/>
                    <a:pt x="277" y="1"/>
                  </a:cubicBezTo>
                  <a:cubicBezTo>
                    <a:pt x="234" y="1"/>
                    <a:pt x="191" y="1"/>
                    <a:pt x="148" y="1"/>
                  </a:cubicBezTo>
                  <a:cubicBezTo>
                    <a:pt x="124" y="1"/>
                    <a:pt x="100" y="1"/>
                    <a:pt x="76" y="1"/>
                  </a:cubicBezTo>
                  <a:cubicBezTo>
                    <a:pt x="75" y="1"/>
                    <a:pt x="74" y="1"/>
                    <a:pt x="73" y="1"/>
                  </a:cubicBezTo>
                  <a:cubicBezTo>
                    <a:pt x="57" y="2"/>
                    <a:pt x="42" y="6"/>
                    <a:pt x="30" y="15"/>
                  </a:cubicBezTo>
                  <a:cubicBezTo>
                    <a:pt x="17" y="25"/>
                    <a:pt x="8" y="38"/>
                    <a:pt x="4" y="53"/>
                  </a:cubicBezTo>
                  <a:cubicBezTo>
                    <a:pt x="0" y="71"/>
                    <a:pt x="2" y="88"/>
                    <a:pt x="9" y="104"/>
                  </a:cubicBezTo>
                  <a:cubicBezTo>
                    <a:pt x="12" y="111"/>
                    <a:pt x="16" y="117"/>
                    <a:pt x="19" y="123"/>
                  </a:cubicBezTo>
                  <a:cubicBezTo>
                    <a:pt x="26" y="137"/>
                    <a:pt x="33" y="151"/>
                    <a:pt x="40" y="165"/>
                  </a:cubicBezTo>
                  <a:cubicBezTo>
                    <a:pt x="50" y="186"/>
                    <a:pt x="61" y="206"/>
                    <a:pt x="71" y="227"/>
                  </a:cubicBezTo>
                  <a:cubicBezTo>
                    <a:pt x="84" y="252"/>
                    <a:pt x="96" y="278"/>
                    <a:pt x="109" y="303"/>
                  </a:cubicBezTo>
                  <a:cubicBezTo>
                    <a:pt x="124" y="332"/>
                    <a:pt x="138" y="361"/>
                    <a:pt x="153" y="390"/>
                  </a:cubicBezTo>
                  <a:cubicBezTo>
                    <a:pt x="169" y="422"/>
                    <a:pt x="185" y="453"/>
                    <a:pt x="200" y="485"/>
                  </a:cubicBezTo>
                  <a:cubicBezTo>
                    <a:pt x="217" y="517"/>
                    <a:pt x="233" y="549"/>
                    <a:pt x="249" y="582"/>
                  </a:cubicBezTo>
                  <a:cubicBezTo>
                    <a:pt x="265" y="614"/>
                    <a:pt x="281" y="645"/>
                    <a:pt x="297" y="677"/>
                  </a:cubicBezTo>
                  <a:cubicBezTo>
                    <a:pt x="312" y="707"/>
                    <a:pt x="327" y="737"/>
                    <a:pt x="342" y="767"/>
                  </a:cubicBezTo>
                  <a:cubicBezTo>
                    <a:pt x="356" y="794"/>
                    <a:pt x="369" y="820"/>
                    <a:pt x="382" y="847"/>
                  </a:cubicBezTo>
                  <a:cubicBezTo>
                    <a:pt x="393" y="869"/>
                    <a:pt x="405" y="891"/>
                    <a:pt x="416" y="913"/>
                  </a:cubicBezTo>
                  <a:cubicBezTo>
                    <a:pt x="424" y="929"/>
                    <a:pt x="432" y="945"/>
                    <a:pt x="440" y="961"/>
                  </a:cubicBezTo>
                  <a:cubicBezTo>
                    <a:pt x="444" y="970"/>
                    <a:pt x="449" y="979"/>
                    <a:pt x="453" y="988"/>
                  </a:cubicBezTo>
                  <a:cubicBezTo>
                    <a:pt x="454" y="989"/>
                    <a:pt x="454" y="990"/>
                    <a:pt x="455" y="991"/>
                  </a:cubicBezTo>
                  <a:cubicBezTo>
                    <a:pt x="460" y="1004"/>
                    <a:pt x="468" y="1014"/>
                    <a:pt x="479" y="1023"/>
                  </a:cubicBezTo>
                  <a:cubicBezTo>
                    <a:pt x="492" y="1032"/>
                    <a:pt x="507" y="1036"/>
                    <a:pt x="523" y="1036"/>
                  </a:cubicBezTo>
                  <a:cubicBezTo>
                    <a:pt x="538" y="1035"/>
                    <a:pt x="553" y="1030"/>
                    <a:pt x="565" y="1021"/>
                  </a:cubicBezTo>
                  <a:cubicBezTo>
                    <a:pt x="575" y="1013"/>
                    <a:pt x="582" y="1003"/>
                    <a:pt x="587" y="991"/>
                  </a:cubicBezTo>
                  <a:cubicBezTo>
                    <a:pt x="589" y="988"/>
                    <a:pt x="590" y="985"/>
                    <a:pt x="592" y="982"/>
                  </a:cubicBezTo>
                  <a:cubicBezTo>
                    <a:pt x="602" y="961"/>
                    <a:pt x="612" y="940"/>
                    <a:pt x="623" y="920"/>
                  </a:cubicBezTo>
                  <a:cubicBezTo>
                    <a:pt x="638" y="889"/>
                    <a:pt x="654" y="859"/>
                    <a:pt x="669" y="828"/>
                  </a:cubicBezTo>
                  <a:cubicBezTo>
                    <a:pt x="684" y="798"/>
                    <a:pt x="700" y="767"/>
                    <a:pt x="715" y="736"/>
                  </a:cubicBezTo>
                  <a:cubicBezTo>
                    <a:pt x="725" y="716"/>
                    <a:pt x="735" y="696"/>
                    <a:pt x="745" y="676"/>
                  </a:cubicBezTo>
                  <a:cubicBezTo>
                    <a:pt x="746" y="674"/>
                    <a:pt x="748" y="671"/>
                    <a:pt x="749" y="668"/>
                  </a:cubicBezTo>
                  <a:cubicBezTo>
                    <a:pt x="749" y="668"/>
                    <a:pt x="749" y="668"/>
                    <a:pt x="750" y="669"/>
                  </a:cubicBezTo>
                  <a:cubicBezTo>
                    <a:pt x="754" y="660"/>
                    <a:pt x="758" y="651"/>
                    <a:pt x="763" y="642"/>
                  </a:cubicBezTo>
                  <a:cubicBezTo>
                    <a:pt x="773" y="621"/>
                    <a:pt x="784" y="600"/>
                    <a:pt x="794" y="579"/>
                  </a:cubicBezTo>
                  <a:cubicBezTo>
                    <a:pt x="807" y="553"/>
                    <a:pt x="820" y="528"/>
                    <a:pt x="833" y="502"/>
                  </a:cubicBezTo>
                  <a:cubicBezTo>
                    <a:pt x="844" y="480"/>
                    <a:pt x="855" y="458"/>
                    <a:pt x="866" y="436"/>
                  </a:cubicBezTo>
                  <a:cubicBezTo>
                    <a:pt x="869" y="428"/>
                    <a:pt x="873" y="421"/>
                    <a:pt x="876" y="414"/>
                  </a:cubicBezTo>
                  <a:cubicBezTo>
                    <a:pt x="878" y="410"/>
                    <a:pt x="880" y="407"/>
                    <a:pt x="882" y="403"/>
                  </a:cubicBezTo>
                  <a:cubicBezTo>
                    <a:pt x="882" y="403"/>
                    <a:pt x="882" y="403"/>
                    <a:pt x="882" y="403"/>
                  </a:cubicBezTo>
                  <a:cubicBezTo>
                    <a:pt x="882" y="403"/>
                    <a:pt x="882" y="403"/>
                    <a:pt x="882" y="403"/>
                  </a:cubicBezTo>
                  <a:cubicBezTo>
                    <a:pt x="887" y="394"/>
                    <a:pt x="891" y="386"/>
                    <a:pt x="895" y="377"/>
                  </a:cubicBezTo>
                  <a:cubicBezTo>
                    <a:pt x="906" y="356"/>
                    <a:pt x="917" y="335"/>
                    <a:pt x="927" y="314"/>
                  </a:cubicBezTo>
                  <a:cubicBezTo>
                    <a:pt x="940" y="288"/>
                    <a:pt x="953" y="263"/>
                    <a:pt x="965" y="238"/>
                  </a:cubicBezTo>
                  <a:cubicBezTo>
                    <a:pt x="976" y="216"/>
                    <a:pt x="987" y="195"/>
                    <a:pt x="998" y="173"/>
                  </a:cubicBezTo>
                  <a:cubicBezTo>
                    <a:pt x="1001" y="166"/>
                    <a:pt x="1005" y="159"/>
                    <a:pt x="1008" y="152"/>
                  </a:cubicBezTo>
                  <a:cubicBezTo>
                    <a:pt x="1009" y="150"/>
                    <a:pt x="1010" y="148"/>
                    <a:pt x="1011" y="146"/>
                  </a:cubicBezTo>
                  <a:cubicBezTo>
                    <a:pt x="1012" y="145"/>
                    <a:pt x="1012" y="144"/>
                    <a:pt x="1013" y="143"/>
                  </a:cubicBezTo>
                  <a:cubicBezTo>
                    <a:pt x="1014" y="142"/>
                    <a:pt x="1017" y="143"/>
                    <a:pt x="1019" y="143"/>
                  </a:cubicBezTo>
                  <a:cubicBezTo>
                    <a:pt x="1025" y="143"/>
                    <a:pt x="1032" y="143"/>
                    <a:pt x="1038" y="143"/>
                  </a:cubicBezTo>
                  <a:cubicBezTo>
                    <a:pt x="1061" y="143"/>
                    <a:pt x="1083" y="143"/>
                    <a:pt x="1106" y="143"/>
                  </a:cubicBezTo>
                  <a:cubicBezTo>
                    <a:pt x="1134" y="143"/>
                    <a:pt x="1163" y="143"/>
                    <a:pt x="1191" y="143"/>
                  </a:cubicBezTo>
                  <a:cubicBezTo>
                    <a:pt x="1216" y="143"/>
                    <a:pt x="1242" y="143"/>
                    <a:pt x="1267" y="143"/>
                  </a:cubicBezTo>
                  <a:cubicBezTo>
                    <a:pt x="1281" y="143"/>
                    <a:pt x="1295" y="143"/>
                    <a:pt x="1308" y="143"/>
                  </a:cubicBezTo>
                  <a:cubicBezTo>
                    <a:pt x="1309" y="143"/>
                    <a:pt x="1310" y="143"/>
                    <a:pt x="1310" y="143"/>
                  </a:cubicBezTo>
                  <a:cubicBezTo>
                    <a:pt x="1307" y="149"/>
                    <a:pt x="1304" y="155"/>
                    <a:pt x="1301" y="161"/>
                  </a:cubicBezTo>
                  <a:cubicBezTo>
                    <a:pt x="1293" y="177"/>
                    <a:pt x="1285" y="193"/>
                    <a:pt x="1277" y="209"/>
                  </a:cubicBezTo>
                  <a:cubicBezTo>
                    <a:pt x="1265" y="233"/>
                    <a:pt x="1253" y="256"/>
                    <a:pt x="1242" y="280"/>
                  </a:cubicBezTo>
                  <a:cubicBezTo>
                    <a:pt x="1227" y="309"/>
                    <a:pt x="1212" y="338"/>
                    <a:pt x="1198" y="367"/>
                  </a:cubicBezTo>
                  <a:cubicBezTo>
                    <a:pt x="1182" y="399"/>
                    <a:pt x="1166" y="431"/>
                    <a:pt x="1150" y="462"/>
                  </a:cubicBezTo>
                  <a:cubicBezTo>
                    <a:pt x="1134" y="494"/>
                    <a:pt x="1118" y="526"/>
                    <a:pt x="1102" y="558"/>
                  </a:cubicBezTo>
                  <a:cubicBezTo>
                    <a:pt x="1087" y="588"/>
                    <a:pt x="1072" y="618"/>
                    <a:pt x="1057" y="648"/>
                  </a:cubicBezTo>
                  <a:cubicBezTo>
                    <a:pt x="1044" y="674"/>
                    <a:pt x="1031" y="699"/>
                    <a:pt x="1019" y="724"/>
                  </a:cubicBezTo>
                  <a:cubicBezTo>
                    <a:pt x="1010" y="742"/>
                    <a:pt x="1000" y="760"/>
                    <a:pt x="991" y="778"/>
                  </a:cubicBezTo>
                  <a:cubicBezTo>
                    <a:pt x="988" y="784"/>
                    <a:pt x="986" y="790"/>
                    <a:pt x="983" y="795"/>
                  </a:cubicBezTo>
                  <a:cubicBezTo>
                    <a:pt x="981" y="798"/>
                    <a:pt x="980" y="802"/>
                    <a:pt x="978" y="804"/>
                  </a:cubicBezTo>
                  <a:cubicBezTo>
                    <a:pt x="978" y="805"/>
                    <a:pt x="978" y="805"/>
                    <a:pt x="978" y="805"/>
                  </a:cubicBezTo>
                  <a:cubicBezTo>
                    <a:pt x="973" y="797"/>
                    <a:pt x="969" y="788"/>
                    <a:pt x="965" y="780"/>
                  </a:cubicBezTo>
                  <a:cubicBezTo>
                    <a:pt x="955" y="760"/>
                    <a:pt x="944" y="739"/>
                    <a:pt x="934" y="719"/>
                  </a:cubicBezTo>
                  <a:cubicBezTo>
                    <a:pt x="922" y="694"/>
                    <a:pt x="909" y="669"/>
                    <a:pt x="897" y="645"/>
                  </a:cubicBezTo>
                  <a:cubicBezTo>
                    <a:pt x="886" y="623"/>
                    <a:pt x="876" y="602"/>
                    <a:pt x="865" y="581"/>
                  </a:cubicBezTo>
                  <a:cubicBezTo>
                    <a:pt x="861" y="574"/>
                    <a:pt x="858" y="567"/>
                    <a:pt x="854" y="560"/>
                  </a:cubicBezTo>
                  <a:cubicBezTo>
                    <a:pt x="853" y="557"/>
                    <a:pt x="852" y="555"/>
                    <a:pt x="851" y="553"/>
                  </a:cubicBezTo>
                  <a:cubicBezTo>
                    <a:pt x="851" y="552"/>
                    <a:pt x="850" y="550"/>
                    <a:pt x="849" y="549"/>
                  </a:cubicBezTo>
                  <a:cubicBezTo>
                    <a:pt x="849" y="549"/>
                    <a:pt x="849" y="549"/>
                    <a:pt x="849" y="549"/>
                  </a:cubicBezTo>
                  <a:cubicBezTo>
                    <a:pt x="838" y="570"/>
                    <a:pt x="828" y="591"/>
                    <a:pt x="817" y="613"/>
                  </a:cubicBezTo>
                  <a:cubicBezTo>
                    <a:pt x="803" y="642"/>
                    <a:pt x="788" y="671"/>
                    <a:pt x="774" y="700"/>
                  </a:cubicBezTo>
                  <a:cubicBezTo>
                    <a:pt x="772" y="703"/>
                    <a:pt x="769" y="707"/>
                    <a:pt x="770" y="710"/>
                  </a:cubicBezTo>
                  <a:cubicBezTo>
                    <a:pt x="774" y="716"/>
                    <a:pt x="777" y="723"/>
                    <a:pt x="780" y="729"/>
                  </a:cubicBezTo>
                  <a:cubicBezTo>
                    <a:pt x="794" y="757"/>
                    <a:pt x="808" y="784"/>
                    <a:pt x="822" y="812"/>
                  </a:cubicBezTo>
                  <a:cubicBezTo>
                    <a:pt x="838" y="845"/>
                    <a:pt x="855" y="879"/>
                    <a:pt x="872" y="912"/>
                  </a:cubicBezTo>
                  <a:cubicBezTo>
                    <a:pt x="884" y="936"/>
                    <a:pt x="895" y="959"/>
                    <a:pt x="907" y="982"/>
                  </a:cubicBezTo>
                  <a:cubicBezTo>
                    <a:pt x="910" y="988"/>
                    <a:pt x="913" y="995"/>
                    <a:pt x="917" y="1001"/>
                  </a:cubicBezTo>
                  <a:cubicBezTo>
                    <a:pt x="933" y="1029"/>
                    <a:pt x="966" y="1041"/>
                    <a:pt x="997" y="1033"/>
                  </a:cubicBezTo>
                  <a:cubicBezTo>
                    <a:pt x="1011" y="1030"/>
                    <a:pt x="1024" y="1021"/>
                    <a:pt x="1033" y="1009"/>
                  </a:cubicBezTo>
                  <a:cubicBezTo>
                    <a:pt x="1038" y="1004"/>
                    <a:pt x="1041" y="997"/>
                    <a:pt x="1044" y="991"/>
                  </a:cubicBezTo>
                  <a:cubicBezTo>
                    <a:pt x="1045" y="989"/>
                    <a:pt x="1046" y="987"/>
                    <a:pt x="1047" y="985"/>
                  </a:cubicBezTo>
                  <a:cubicBezTo>
                    <a:pt x="1052" y="974"/>
                    <a:pt x="1058" y="963"/>
                    <a:pt x="1063" y="952"/>
                  </a:cubicBezTo>
                  <a:cubicBezTo>
                    <a:pt x="1073" y="934"/>
                    <a:pt x="1082" y="915"/>
                    <a:pt x="1092" y="896"/>
                  </a:cubicBezTo>
                  <a:cubicBezTo>
                    <a:pt x="1104" y="871"/>
                    <a:pt x="1117" y="846"/>
                    <a:pt x="1130" y="820"/>
                  </a:cubicBezTo>
                  <a:cubicBezTo>
                    <a:pt x="1145" y="791"/>
                    <a:pt x="1160" y="761"/>
                    <a:pt x="1174" y="731"/>
                  </a:cubicBezTo>
                  <a:cubicBezTo>
                    <a:pt x="1191" y="698"/>
                    <a:pt x="1207" y="666"/>
                    <a:pt x="1224" y="633"/>
                  </a:cubicBezTo>
                  <a:cubicBezTo>
                    <a:pt x="1241" y="598"/>
                    <a:pt x="1258" y="564"/>
                    <a:pt x="1275" y="530"/>
                  </a:cubicBezTo>
                  <a:cubicBezTo>
                    <a:pt x="1292" y="496"/>
                    <a:pt x="1310" y="462"/>
                    <a:pt x="1327" y="428"/>
                  </a:cubicBezTo>
                  <a:cubicBezTo>
                    <a:pt x="1343" y="396"/>
                    <a:pt x="1359" y="364"/>
                    <a:pt x="1375" y="332"/>
                  </a:cubicBezTo>
                  <a:cubicBezTo>
                    <a:pt x="1389" y="304"/>
                    <a:pt x="1403" y="275"/>
                    <a:pt x="1418" y="247"/>
                  </a:cubicBezTo>
                  <a:cubicBezTo>
                    <a:pt x="1429" y="224"/>
                    <a:pt x="1441" y="201"/>
                    <a:pt x="1452" y="178"/>
                  </a:cubicBezTo>
                  <a:cubicBezTo>
                    <a:pt x="1461" y="161"/>
                    <a:pt x="1469" y="145"/>
                    <a:pt x="1477" y="129"/>
                  </a:cubicBezTo>
                  <a:cubicBezTo>
                    <a:pt x="1481" y="121"/>
                    <a:pt x="1485" y="113"/>
                    <a:pt x="1489" y="105"/>
                  </a:cubicBezTo>
                  <a:cubicBezTo>
                    <a:pt x="1495" y="93"/>
                    <a:pt x="1497" y="81"/>
                    <a:pt x="1497" y="68"/>
                  </a:cubicBezTo>
                  <a:cubicBezTo>
                    <a:pt x="1496" y="65"/>
                    <a:pt x="1497" y="69"/>
                    <a:pt x="1497" y="68"/>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2"/>
                    </a:gs>
                    <a:gs pos="100000">
                      <a:schemeClr val="accent1"/>
                    </a:gs>
                  </a:gsLst>
                  <a:lin ang="5400000" scaled="1"/>
                </a:gradFill>
                <a:sym typeface="方正清刻本悦宋简体" panose="02000000000000000000" pitchFamily="2" charset="-122"/>
              </a:endParaRPr>
            </a:p>
          </p:txBody>
        </p:sp>
      </p:grpSp>
      <p:sp>
        <p:nvSpPr>
          <p:cNvPr id="20" name="文本框 19"/>
          <p:cNvSpPr txBox="1"/>
          <p:nvPr/>
        </p:nvSpPr>
        <p:spPr>
          <a:xfrm flipH="1">
            <a:off x="1477645" y="1502410"/>
            <a:ext cx="2359025" cy="4507865"/>
          </a:xfrm>
          <a:prstGeom prst="rect">
            <a:avLst/>
          </a:prstGeom>
          <a:noFill/>
        </p:spPr>
        <p:txBody>
          <a:bodyPr wrap="square" rtlCol="0">
            <a:spAutoFit/>
          </a:bodyPr>
          <a:lstStyle/>
          <a:p>
            <a:pPr algn="ctr" fontAlgn="base"/>
            <a:r>
              <a:rPr lang="en-US" altLang="zh-CN" sz="28700" b="1" strike="noStrike" noProof="1">
                <a:solidFill>
                  <a:schemeClr val="tx1"/>
                </a:solidFill>
                <a:latin typeface="+mn-lt"/>
                <a:ea typeface="庞门正道标题体" charset="-122"/>
                <a:cs typeface="+mn-lt"/>
              </a:rPr>
              <a:t>5</a:t>
            </a:r>
            <a:endParaRPr lang="en-US" altLang="zh-CN" sz="28700" b="1" strike="noStrike" noProof="1">
              <a:solidFill>
                <a:schemeClr val="tx1"/>
              </a:solidFill>
              <a:latin typeface="+mn-lt"/>
              <a:ea typeface="庞门正道标题体" charset="-122"/>
              <a:cs typeface="+mn-lt"/>
            </a:endParaRPr>
          </a:p>
        </p:txBody>
      </p:sp>
      <p:pic>
        <p:nvPicPr>
          <p:cNvPr id="2" name="图片 1"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4" name="文本框 3"/>
          <p:cNvSpPr txBox="1"/>
          <p:nvPr/>
        </p:nvSpPr>
        <p:spPr>
          <a:xfrm>
            <a:off x="3947795" y="2441575"/>
            <a:ext cx="5652770" cy="2630170"/>
          </a:xfrm>
          <a:prstGeom prst="rect">
            <a:avLst/>
          </a:prstGeom>
          <a:noFill/>
        </p:spPr>
        <p:txBody>
          <a:bodyPr wrap="square" rtlCol="0">
            <a:spAutoFit/>
          </a:bodyPr>
          <a:lstStyle/>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拓  展</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        延  伸</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p:txBody>
      </p:sp>
    </p:spTree>
    <p:custDataLst>
      <p:tags r:id="rId3"/>
    </p:custData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100" name="文本框 99"/>
          <p:cNvSpPr txBox="1"/>
          <p:nvPr/>
        </p:nvSpPr>
        <p:spPr>
          <a:xfrm>
            <a:off x="797560" y="946150"/>
            <a:ext cx="10596880" cy="4965700"/>
          </a:xfrm>
          <a:prstGeom prst="rect">
            <a:avLst/>
          </a:prstGeom>
          <a:noFill/>
          <a:ln w="9525">
            <a:noFill/>
          </a:ln>
        </p:spPr>
        <p:txBody>
          <a:bodyPr wrap="square">
            <a:spAutoFit/>
          </a:bodyPr>
          <a:lstStyle/>
          <a:p>
            <a:pPr indent="0">
              <a:lnSpc>
                <a:spcPct val="160000"/>
              </a:lnSpc>
            </a:pPr>
            <a:r>
              <a:rPr lang="en-US" sz="6600" b="0">
                <a:solidFill>
                  <a:srgbClr val="000000"/>
                </a:solidFill>
                <a:latin typeface="楷体" panose="02010609060101010101" charset="-122"/>
                <a:ea typeface="楷体" panose="02010609060101010101" charset="-122"/>
                <a:cs typeface="楷体" panose="02010609060101010101" charset="-122"/>
              </a:rPr>
              <a:t>1</a:t>
            </a:r>
            <a:r>
              <a:rPr lang="zh-CN" sz="6600" b="0">
                <a:solidFill>
                  <a:srgbClr val="000000"/>
                </a:solidFill>
                <a:latin typeface="楷体" panose="02010609060101010101" charset="-122"/>
                <a:ea typeface="楷体" panose="02010609060101010101" charset="-122"/>
                <a:cs typeface="楷体" panose="02010609060101010101" charset="-122"/>
              </a:rPr>
              <a:t>、积累本课中的好词佳句。</a:t>
            </a:r>
            <a:endParaRPr lang="en-US" sz="6600" b="0">
              <a:solidFill>
                <a:srgbClr val="000000"/>
              </a:solidFill>
              <a:latin typeface="楷体" panose="02010609060101010101" charset="-122"/>
              <a:ea typeface="楷体" panose="02010609060101010101" charset="-122"/>
              <a:cs typeface="楷体" panose="02010609060101010101" charset="-122"/>
            </a:endParaRPr>
          </a:p>
          <a:p>
            <a:pPr indent="0">
              <a:lnSpc>
                <a:spcPct val="160000"/>
              </a:lnSpc>
            </a:pPr>
            <a:r>
              <a:rPr lang="en-US" sz="6600" b="0">
                <a:solidFill>
                  <a:srgbClr val="000000"/>
                </a:solidFill>
                <a:latin typeface="楷体" panose="02010609060101010101" charset="-122"/>
                <a:ea typeface="楷体" panose="02010609060101010101" charset="-122"/>
                <a:cs typeface="楷体" panose="02010609060101010101" charset="-122"/>
              </a:rPr>
              <a:t>2</a:t>
            </a:r>
            <a:r>
              <a:rPr lang="zh-CN" sz="6600" b="0">
                <a:solidFill>
                  <a:srgbClr val="000000"/>
                </a:solidFill>
                <a:latin typeface="楷体" panose="02010609060101010101" charset="-122"/>
                <a:ea typeface="楷体" panose="02010609060101010101" charset="-122"/>
                <a:cs typeface="楷体" panose="02010609060101010101" charset="-122"/>
              </a:rPr>
              <a:t>、思考：文中的诸葛亮有哪些地方值得你学习？</a:t>
            </a:r>
            <a:endParaRPr lang="zh-CN" altLang="en-US" sz="66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Scale>
                                      <p:cBhvr>
                                        <p:cTn id="7" dur="1000" decel="50000" fill="hold">
                                          <p:stCondLst>
                                            <p:cond delay="0"/>
                                          </p:stCondLst>
                                        </p:cTn>
                                        <p:tgtEl>
                                          <p:spTgt spid="100">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0">
                                            <p:txEl>
                                              <p:pRg st="0" end="0"/>
                                            </p:txEl>
                                          </p:spTgt>
                                        </p:tgtEl>
                                        <p:attrNameLst>
                                          <p:attrName>ppt_x</p:attrName>
                                          <p:attrName>ppt_y</p:attrName>
                                        </p:attrNameLst>
                                      </p:cBhvr>
                                    </p:animMotion>
                                    <p:animEffect transition="in" filter="fade">
                                      <p:cBhvr>
                                        <p:cTn id="9" dur="10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Lst>
          <a:lin ang="5400000" scaled="0"/>
        </a:gradFill>
        <a:effectLst/>
      </p:bgPr>
    </p:bg>
    <p:spTree>
      <p:nvGrpSpPr>
        <p:cNvPr id="1" name=""/>
        <p:cNvGrpSpPr/>
        <p:nvPr/>
      </p:nvGrpSpPr>
      <p:grpSpPr>
        <a:xfrm>
          <a:off x="0" y="0"/>
          <a:ext cx="0" cy="0"/>
          <a:chOff x="0" y="0"/>
          <a:chExt cx="0" cy="0"/>
        </a:xfrm>
      </p:grpSpPr>
      <p:sp>
        <p:nvSpPr>
          <p:cNvPr id="7" name="五边形 6"/>
          <p:cNvSpPr/>
          <p:nvPr/>
        </p:nvSpPr>
        <p:spPr>
          <a:xfrm rot="16200000" flipV="1">
            <a:off x="5792470" y="5658485"/>
            <a:ext cx="607060" cy="1645920"/>
          </a:xfrm>
          <a:prstGeom prst="homePlate">
            <a:avLst>
              <a:gd name="adj" fmla="val 80230"/>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nvGrpSpPr>
          <p:cNvPr id="6" name="组合 5"/>
          <p:cNvGrpSpPr/>
          <p:nvPr/>
        </p:nvGrpSpPr>
        <p:grpSpPr>
          <a:xfrm>
            <a:off x="5273040" y="-1270"/>
            <a:ext cx="1645920" cy="1327785"/>
            <a:chOff x="8304" y="-2"/>
            <a:chExt cx="2592" cy="2091"/>
          </a:xfrm>
        </p:grpSpPr>
        <p:sp>
          <p:nvSpPr>
            <p:cNvPr id="5" name="五边形 4"/>
            <p:cNvSpPr/>
            <p:nvPr/>
          </p:nvSpPr>
          <p:spPr>
            <a:xfrm rot="5400000">
              <a:off x="8555" y="-252"/>
              <a:ext cx="2091" cy="2592"/>
            </a:xfrm>
            <a:prstGeom prst="homePlate">
              <a:avLst>
                <a:gd name="adj" fmla="val 35759"/>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原创设计师【ainippt】_10"/>
            <p:cNvSpPr/>
            <p:nvPr>
              <p:custDataLst>
                <p:tags r:id="rId1"/>
              </p:custDataLst>
            </p:nvPr>
          </p:nvSpPr>
          <p:spPr>
            <a:xfrm flipH="1">
              <a:off x="8988" y="619"/>
              <a:ext cx="1224" cy="852"/>
            </a:xfrm>
            <a:custGeom>
              <a:avLst/>
              <a:gdLst/>
              <a:ahLst/>
              <a:cxnLst>
                <a:cxn ang="0">
                  <a:pos x="1666326007" y="1169760"/>
                </a:cxn>
                <a:cxn ang="0">
                  <a:pos x="1361339163" y="1169760"/>
                </a:cxn>
                <a:cxn ang="0">
                  <a:pos x="1132307121" y="1169760"/>
                </a:cxn>
                <a:cxn ang="0">
                  <a:pos x="980398166" y="201188941"/>
                </a:cxn>
                <a:cxn ang="0">
                  <a:pos x="848353964" y="464372553"/>
                </a:cxn>
                <a:cxn ang="0">
                  <a:pos x="720984203" y="718198735"/>
                </a:cxn>
                <a:cxn ang="0">
                  <a:pos x="608804754" y="942782222"/>
                </a:cxn>
                <a:cxn ang="0">
                  <a:pos x="528176160" y="781363165"/>
                </a:cxn>
                <a:cxn ang="0">
                  <a:pos x="364581751" y="456184884"/>
                </a:cxn>
                <a:cxn ang="0">
                  <a:pos x="236043704" y="198850070"/>
                </a:cxn>
                <a:cxn ang="0">
                  <a:pos x="219683809" y="167267855"/>
                </a:cxn>
                <a:cxn ang="0">
                  <a:pos x="470918473" y="167267855"/>
                </a:cxn>
                <a:cxn ang="0">
                  <a:pos x="566738027" y="167267855"/>
                </a:cxn>
                <a:cxn ang="0">
                  <a:pos x="641523895" y="315820204"/>
                </a:cxn>
                <a:cxn ang="0">
                  <a:pos x="758377136" y="546252490"/>
                </a:cxn>
                <a:cxn ang="0">
                  <a:pos x="842511237" y="382493265"/>
                </a:cxn>
                <a:cxn ang="0">
                  <a:pos x="846016744" y="350911698"/>
                </a:cxn>
                <a:cxn ang="0">
                  <a:pos x="735006229" y="129837490"/>
                </a:cxn>
                <a:cxn ang="0">
                  <a:pos x="597119948" y="1169760"/>
                </a:cxn>
                <a:cxn ang="0">
                  <a:pos x="172942642" y="1169760"/>
                </a:cxn>
                <a:cxn ang="0">
                  <a:pos x="35055713" y="17545747"/>
                </a:cxn>
                <a:cxn ang="0">
                  <a:pos x="22201973" y="143873958"/>
                </a:cxn>
                <a:cxn ang="0">
                  <a:pos x="127369761" y="354420329"/>
                </a:cxn>
                <a:cxn ang="0">
                  <a:pos x="290964170" y="680768370"/>
                </a:cxn>
                <a:cxn ang="0">
                  <a:pos x="446379279" y="990739776"/>
                </a:cxn>
                <a:cxn ang="0">
                  <a:pos x="529345094" y="1155668112"/>
                </a:cxn>
                <a:cxn ang="0">
                  <a:pos x="611141974" y="1211813984"/>
                </a:cxn>
                <a:cxn ang="0">
                  <a:pos x="691770568" y="1148650203"/>
                </a:cxn>
                <a:cxn ang="0">
                  <a:pos x="835500224" y="860902934"/>
                </a:cxn>
                <a:cxn ang="0">
                  <a:pos x="876398664" y="782532277"/>
                </a:cxn>
                <a:cxn ang="0">
                  <a:pos x="973387153" y="587192134"/>
                </a:cxn>
                <a:cxn ang="0">
                  <a:pos x="1030644839" y="471391111"/>
                </a:cxn>
                <a:cxn ang="0">
                  <a:pos x="1045835800" y="440978656"/>
                </a:cxn>
                <a:cxn ang="0">
                  <a:pos x="1166194548" y="202358701"/>
                </a:cxn>
                <a:cxn ang="0">
                  <a:pos x="1183722729" y="167267855"/>
                </a:cxn>
                <a:cxn ang="0">
                  <a:pos x="1292396023" y="167267855"/>
                </a:cxn>
                <a:cxn ang="0">
                  <a:pos x="1528439079" y="167267855"/>
                </a:cxn>
                <a:cxn ang="0">
                  <a:pos x="1492215079" y="244468105"/>
                </a:cxn>
                <a:cxn ang="0">
                  <a:pos x="1343811631" y="540403691"/>
                </a:cxn>
                <a:cxn ang="0">
                  <a:pos x="1190733742" y="846866466"/>
                </a:cxn>
                <a:cxn ang="0">
                  <a:pos x="1142823640" y="940442703"/>
                </a:cxn>
                <a:cxn ang="0">
                  <a:pos x="1091408681" y="841017668"/>
                </a:cxn>
                <a:cxn ang="0">
                  <a:pos x="997925699" y="655034954"/>
                </a:cxn>
                <a:cxn ang="0">
                  <a:pos x="992083620" y="642168246"/>
                </a:cxn>
                <a:cxn ang="0">
                  <a:pos x="899769572" y="830490479"/>
                </a:cxn>
                <a:cxn ang="0">
                  <a:pos x="1018959386" y="1066770914"/>
                </a:cxn>
                <a:cxn ang="0">
                  <a:pos x="1165026262" y="1208305353"/>
                </a:cxn>
                <a:cxn ang="0">
                  <a:pos x="1223452883" y="1152159482"/>
                </a:cxn>
                <a:cxn ang="0">
                  <a:pos x="1320440723" y="959158210"/>
                </a:cxn>
                <a:cxn ang="0">
                  <a:pos x="1489877859" y="619943460"/>
                </a:cxn>
                <a:cxn ang="0">
                  <a:pos x="1656977774" y="288917028"/>
                </a:cxn>
                <a:cxn ang="0">
                  <a:pos x="1739943588" y="122818932"/>
                </a:cxn>
              </a:cxnLst>
              <a:rect l="0" t="0" r="0" b="0"/>
              <a:pathLst>
                <a:path w="1497" h="1041">
                  <a:moveTo>
                    <a:pt x="1497" y="68"/>
                  </a:moveTo>
                  <a:cubicBezTo>
                    <a:pt x="1495" y="46"/>
                    <a:pt x="1484" y="25"/>
                    <a:pt x="1466" y="13"/>
                  </a:cubicBezTo>
                  <a:cubicBezTo>
                    <a:pt x="1454" y="5"/>
                    <a:pt x="1440" y="1"/>
                    <a:pt x="1426" y="1"/>
                  </a:cubicBezTo>
                  <a:cubicBezTo>
                    <a:pt x="1420" y="0"/>
                    <a:pt x="1414" y="1"/>
                    <a:pt x="1408" y="1"/>
                  </a:cubicBezTo>
                  <a:cubicBezTo>
                    <a:pt x="1374" y="1"/>
                    <a:pt x="1341" y="1"/>
                    <a:pt x="1307" y="1"/>
                  </a:cubicBezTo>
                  <a:cubicBezTo>
                    <a:pt x="1260" y="1"/>
                    <a:pt x="1213" y="1"/>
                    <a:pt x="1165" y="1"/>
                  </a:cubicBezTo>
                  <a:cubicBezTo>
                    <a:pt x="1122" y="1"/>
                    <a:pt x="1078" y="1"/>
                    <a:pt x="1035" y="1"/>
                  </a:cubicBezTo>
                  <a:cubicBezTo>
                    <a:pt x="1013" y="1"/>
                    <a:pt x="992" y="1"/>
                    <a:pt x="970" y="1"/>
                  </a:cubicBezTo>
                  <a:cubicBezTo>
                    <a:pt x="970" y="1"/>
                    <a:pt x="969" y="1"/>
                    <a:pt x="969" y="1"/>
                  </a:cubicBezTo>
                  <a:cubicBezTo>
                    <a:pt x="942" y="1"/>
                    <a:pt x="917" y="17"/>
                    <a:pt x="905" y="41"/>
                  </a:cubicBezTo>
                  <a:cubicBezTo>
                    <a:pt x="900" y="50"/>
                    <a:pt x="896" y="58"/>
                    <a:pt x="892" y="67"/>
                  </a:cubicBezTo>
                  <a:cubicBezTo>
                    <a:pt x="874" y="102"/>
                    <a:pt x="857" y="137"/>
                    <a:pt x="839" y="172"/>
                  </a:cubicBezTo>
                  <a:cubicBezTo>
                    <a:pt x="824" y="202"/>
                    <a:pt x="808" y="233"/>
                    <a:pt x="793" y="263"/>
                  </a:cubicBezTo>
                  <a:cubicBezTo>
                    <a:pt x="788" y="274"/>
                    <a:pt x="782" y="285"/>
                    <a:pt x="776" y="297"/>
                  </a:cubicBezTo>
                  <a:cubicBezTo>
                    <a:pt x="759" y="330"/>
                    <a:pt x="743" y="364"/>
                    <a:pt x="726" y="397"/>
                  </a:cubicBezTo>
                  <a:cubicBezTo>
                    <a:pt x="708" y="432"/>
                    <a:pt x="691" y="467"/>
                    <a:pt x="673" y="502"/>
                  </a:cubicBezTo>
                  <a:cubicBezTo>
                    <a:pt x="667" y="514"/>
                    <a:pt x="661" y="526"/>
                    <a:pt x="655" y="538"/>
                  </a:cubicBezTo>
                  <a:cubicBezTo>
                    <a:pt x="643" y="563"/>
                    <a:pt x="630" y="589"/>
                    <a:pt x="617" y="614"/>
                  </a:cubicBezTo>
                  <a:cubicBezTo>
                    <a:pt x="598" y="652"/>
                    <a:pt x="579" y="690"/>
                    <a:pt x="560" y="728"/>
                  </a:cubicBezTo>
                  <a:cubicBezTo>
                    <a:pt x="548" y="752"/>
                    <a:pt x="535" y="777"/>
                    <a:pt x="523" y="802"/>
                  </a:cubicBezTo>
                  <a:cubicBezTo>
                    <a:pt x="522" y="803"/>
                    <a:pt x="521" y="804"/>
                    <a:pt x="521" y="806"/>
                  </a:cubicBezTo>
                  <a:cubicBezTo>
                    <a:pt x="518" y="800"/>
                    <a:pt x="515" y="794"/>
                    <a:pt x="512" y="788"/>
                  </a:cubicBezTo>
                  <a:cubicBezTo>
                    <a:pt x="504" y="772"/>
                    <a:pt x="496" y="756"/>
                    <a:pt x="488" y="739"/>
                  </a:cubicBezTo>
                  <a:cubicBezTo>
                    <a:pt x="476" y="716"/>
                    <a:pt x="464" y="692"/>
                    <a:pt x="452" y="668"/>
                  </a:cubicBezTo>
                  <a:cubicBezTo>
                    <a:pt x="437" y="639"/>
                    <a:pt x="423" y="610"/>
                    <a:pt x="408" y="581"/>
                  </a:cubicBezTo>
                  <a:cubicBezTo>
                    <a:pt x="392" y="550"/>
                    <a:pt x="376" y="518"/>
                    <a:pt x="360" y="486"/>
                  </a:cubicBezTo>
                  <a:cubicBezTo>
                    <a:pt x="344" y="454"/>
                    <a:pt x="328" y="422"/>
                    <a:pt x="312" y="390"/>
                  </a:cubicBezTo>
                  <a:cubicBezTo>
                    <a:pt x="297" y="360"/>
                    <a:pt x="282" y="330"/>
                    <a:pt x="267" y="300"/>
                  </a:cubicBezTo>
                  <a:cubicBezTo>
                    <a:pt x="254" y="275"/>
                    <a:pt x="242" y="250"/>
                    <a:pt x="229" y="224"/>
                  </a:cubicBezTo>
                  <a:cubicBezTo>
                    <a:pt x="220" y="206"/>
                    <a:pt x="211" y="188"/>
                    <a:pt x="202" y="170"/>
                  </a:cubicBezTo>
                  <a:cubicBezTo>
                    <a:pt x="199" y="164"/>
                    <a:pt x="196" y="159"/>
                    <a:pt x="193" y="153"/>
                  </a:cubicBezTo>
                  <a:cubicBezTo>
                    <a:pt x="192" y="150"/>
                    <a:pt x="189" y="147"/>
                    <a:pt x="189" y="144"/>
                  </a:cubicBezTo>
                  <a:cubicBezTo>
                    <a:pt x="189" y="144"/>
                    <a:pt x="188" y="143"/>
                    <a:pt x="188" y="143"/>
                  </a:cubicBezTo>
                  <a:cubicBezTo>
                    <a:pt x="200" y="143"/>
                    <a:pt x="212" y="143"/>
                    <a:pt x="224" y="143"/>
                  </a:cubicBezTo>
                  <a:cubicBezTo>
                    <a:pt x="252" y="143"/>
                    <a:pt x="280" y="143"/>
                    <a:pt x="308" y="143"/>
                  </a:cubicBezTo>
                  <a:cubicBezTo>
                    <a:pt x="340" y="143"/>
                    <a:pt x="371" y="143"/>
                    <a:pt x="403" y="143"/>
                  </a:cubicBezTo>
                  <a:cubicBezTo>
                    <a:pt x="426" y="143"/>
                    <a:pt x="449" y="143"/>
                    <a:pt x="472" y="143"/>
                  </a:cubicBezTo>
                  <a:cubicBezTo>
                    <a:pt x="475" y="143"/>
                    <a:pt x="478" y="143"/>
                    <a:pt x="481" y="143"/>
                  </a:cubicBezTo>
                  <a:cubicBezTo>
                    <a:pt x="482" y="143"/>
                    <a:pt x="484" y="143"/>
                    <a:pt x="485" y="143"/>
                  </a:cubicBezTo>
                  <a:cubicBezTo>
                    <a:pt x="487" y="144"/>
                    <a:pt x="487" y="146"/>
                    <a:pt x="488" y="148"/>
                  </a:cubicBezTo>
                  <a:cubicBezTo>
                    <a:pt x="496" y="163"/>
                    <a:pt x="503" y="178"/>
                    <a:pt x="511" y="193"/>
                  </a:cubicBezTo>
                  <a:cubicBezTo>
                    <a:pt x="524" y="219"/>
                    <a:pt x="537" y="244"/>
                    <a:pt x="549" y="270"/>
                  </a:cubicBezTo>
                  <a:cubicBezTo>
                    <a:pt x="564" y="299"/>
                    <a:pt x="578" y="327"/>
                    <a:pt x="593" y="356"/>
                  </a:cubicBezTo>
                  <a:cubicBezTo>
                    <a:pt x="605" y="380"/>
                    <a:pt x="617" y="404"/>
                    <a:pt x="629" y="429"/>
                  </a:cubicBezTo>
                  <a:cubicBezTo>
                    <a:pt x="636" y="442"/>
                    <a:pt x="642" y="454"/>
                    <a:pt x="649" y="467"/>
                  </a:cubicBezTo>
                  <a:cubicBezTo>
                    <a:pt x="649" y="468"/>
                    <a:pt x="649" y="469"/>
                    <a:pt x="650" y="469"/>
                  </a:cubicBezTo>
                  <a:cubicBezTo>
                    <a:pt x="664" y="440"/>
                    <a:pt x="679" y="411"/>
                    <a:pt x="693" y="382"/>
                  </a:cubicBezTo>
                  <a:cubicBezTo>
                    <a:pt x="703" y="363"/>
                    <a:pt x="712" y="345"/>
                    <a:pt x="721" y="327"/>
                  </a:cubicBezTo>
                  <a:cubicBezTo>
                    <a:pt x="723" y="322"/>
                    <a:pt x="726" y="317"/>
                    <a:pt x="728" y="312"/>
                  </a:cubicBezTo>
                  <a:cubicBezTo>
                    <a:pt x="729" y="311"/>
                    <a:pt x="729" y="311"/>
                    <a:pt x="729" y="309"/>
                  </a:cubicBezTo>
                  <a:cubicBezTo>
                    <a:pt x="728" y="306"/>
                    <a:pt x="726" y="303"/>
                    <a:pt x="724" y="300"/>
                  </a:cubicBezTo>
                  <a:cubicBezTo>
                    <a:pt x="721" y="295"/>
                    <a:pt x="718" y="289"/>
                    <a:pt x="716" y="284"/>
                  </a:cubicBezTo>
                  <a:cubicBezTo>
                    <a:pt x="707" y="267"/>
                    <a:pt x="699" y="250"/>
                    <a:pt x="691" y="234"/>
                  </a:cubicBezTo>
                  <a:cubicBezTo>
                    <a:pt x="670" y="193"/>
                    <a:pt x="650" y="152"/>
                    <a:pt x="629" y="111"/>
                  </a:cubicBezTo>
                  <a:cubicBezTo>
                    <a:pt x="617" y="87"/>
                    <a:pt x="606" y="64"/>
                    <a:pt x="594" y="40"/>
                  </a:cubicBezTo>
                  <a:cubicBezTo>
                    <a:pt x="581" y="16"/>
                    <a:pt x="556" y="2"/>
                    <a:pt x="529" y="1"/>
                  </a:cubicBezTo>
                  <a:cubicBezTo>
                    <a:pt x="523" y="0"/>
                    <a:pt x="517" y="1"/>
                    <a:pt x="511" y="1"/>
                  </a:cubicBezTo>
                  <a:cubicBezTo>
                    <a:pt x="478" y="1"/>
                    <a:pt x="446" y="1"/>
                    <a:pt x="414" y="1"/>
                  </a:cubicBezTo>
                  <a:cubicBezTo>
                    <a:pt x="368" y="1"/>
                    <a:pt x="322" y="1"/>
                    <a:pt x="277" y="1"/>
                  </a:cubicBezTo>
                  <a:cubicBezTo>
                    <a:pt x="234" y="1"/>
                    <a:pt x="191" y="1"/>
                    <a:pt x="148" y="1"/>
                  </a:cubicBezTo>
                  <a:cubicBezTo>
                    <a:pt x="124" y="1"/>
                    <a:pt x="100" y="1"/>
                    <a:pt x="76" y="1"/>
                  </a:cubicBezTo>
                  <a:cubicBezTo>
                    <a:pt x="75" y="1"/>
                    <a:pt x="74" y="1"/>
                    <a:pt x="73" y="1"/>
                  </a:cubicBezTo>
                  <a:cubicBezTo>
                    <a:pt x="57" y="2"/>
                    <a:pt x="42" y="6"/>
                    <a:pt x="30" y="15"/>
                  </a:cubicBezTo>
                  <a:cubicBezTo>
                    <a:pt x="17" y="25"/>
                    <a:pt x="8" y="38"/>
                    <a:pt x="4" y="53"/>
                  </a:cubicBezTo>
                  <a:cubicBezTo>
                    <a:pt x="0" y="71"/>
                    <a:pt x="2" y="88"/>
                    <a:pt x="9" y="104"/>
                  </a:cubicBezTo>
                  <a:cubicBezTo>
                    <a:pt x="12" y="111"/>
                    <a:pt x="16" y="117"/>
                    <a:pt x="19" y="123"/>
                  </a:cubicBezTo>
                  <a:cubicBezTo>
                    <a:pt x="26" y="137"/>
                    <a:pt x="33" y="151"/>
                    <a:pt x="40" y="165"/>
                  </a:cubicBezTo>
                  <a:cubicBezTo>
                    <a:pt x="50" y="186"/>
                    <a:pt x="61" y="206"/>
                    <a:pt x="71" y="227"/>
                  </a:cubicBezTo>
                  <a:cubicBezTo>
                    <a:pt x="84" y="252"/>
                    <a:pt x="96" y="278"/>
                    <a:pt x="109" y="303"/>
                  </a:cubicBezTo>
                  <a:cubicBezTo>
                    <a:pt x="124" y="332"/>
                    <a:pt x="138" y="361"/>
                    <a:pt x="153" y="390"/>
                  </a:cubicBezTo>
                  <a:cubicBezTo>
                    <a:pt x="169" y="422"/>
                    <a:pt x="185" y="453"/>
                    <a:pt x="200" y="485"/>
                  </a:cubicBezTo>
                  <a:cubicBezTo>
                    <a:pt x="217" y="517"/>
                    <a:pt x="233" y="549"/>
                    <a:pt x="249" y="582"/>
                  </a:cubicBezTo>
                  <a:cubicBezTo>
                    <a:pt x="265" y="614"/>
                    <a:pt x="281" y="645"/>
                    <a:pt x="297" y="677"/>
                  </a:cubicBezTo>
                  <a:cubicBezTo>
                    <a:pt x="312" y="707"/>
                    <a:pt x="327" y="737"/>
                    <a:pt x="342" y="767"/>
                  </a:cubicBezTo>
                  <a:cubicBezTo>
                    <a:pt x="356" y="794"/>
                    <a:pt x="369" y="820"/>
                    <a:pt x="382" y="847"/>
                  </a:cubicBezTo>
                  <a:cubicBezTo>
                    <a:pt x="393" y="869"/>
                    <a:pt x="405" y="891"/>
                    <a:pt x="416" y="913"/>
                  </a:cubicBezTo>
                  <a:cubicBezTo>
                    <a:pt x="424" y="929"/>
                    <a:pt x="432" y="945"/>
                    <a:pt x="440" y="961"/>
                  </a:cubicBezTo>
                  <a:cubicBezTo>
                    <a:pt x="444" y="970"/>
                    <a:pt x="449" y="979"/>
                    <a:pt x="453" y="988"/>
                  </a:cubicBezTo>
                  <a:cubicBezTo>
                    <a:pt x="454" y="989"/>
                    <a:pt x="454" y="990"/>
                    <a:pt x="455" y="991"/>
                  </a:cubicBezTo>
                  <a:cubicBezTo>
                    <a:pt x="460" y="1004"/>
                    <a:pt x="468" y="1014"/>
                    <a:pt x="479" y="1023"/>
                  </a:cubicBezTo>
                  <a:cubicBezTo>
                    <a:pt x="492" y="1032"/>
                    <a:pt x="507" y="1036"/>
                    <a:pt x="523" y="1036"/>
                  </a:cubicBezTo>
                  <a:cubicBezTo>
                    <a:pt x="538" y="1035"/>
                    <a:pt x="553" y="1030"/>
                    <a:pt x="565" y="1021"/>
                  </a:cubicBezTo>
                  <a:cubicBezTo>
                    <a:pt x="575" y="1013"/>
                    <a:pt x="582" y="1003"/>
                    <a:pt x="587" y="991"/>
                  </a:cubicBezTo>
                  <a:cubicBezTo>
                    <a:pt x="589" y="988"/>
                    <a:pt x="590" y="985"/>
                    <a:pt x="592" y="982"/>
                  </a:cubicBezTo>
                  <a:cubicBezTo>
                    <a:pt x="602" y="961"/>
                    <a:pt x="612" y="940"/>
                    <a:pt x="623" y="920"/>
                  </a:cubicBezTo>
                  <a:cubicBezTo>
                    <a:pt x="638" y="889"/>
                    <a:pt x="654" y="859"/>
                    <a:pt x="669" y="828"/>
                  </a:cubicBezTo>
                  <a:cubicBezTo>
                    <a:pt x="684" y="798"/>
                    <a:pt x="700" y="767"/>
                    <a:pt x="715" y="736"/>
                  </a:cubicBezTo>
                  <a:cubicBezTo>
                    <a:pt x="725" y="716"/>
                    <a:pt x="735" y="696"/>
                    <a:pt x="745" y="676"/>
                  </a:cubicBezTo>
                  <a:cubicBezTo>
                    <a:pt x="746" y="674"/>
                    <a:pt x="748" y="671"/>
                    <a:pt x="749" y="668"/>
                  </a:cubicBezTo>
                  <a:cubicBezTo>
                    <a:pt x="749" y="668"/>
                    <a:pt x="749" y="668"/>
                    <a:pt x="750" y="669"/>
                  </a:cubicBezTo>
                  <a:cubicBezTo>
                    <a:pt x="754" y="660"/>
                    <a:pt x="758" y="651"/>
                    <a:pt x="763" y="642"/>
                  </a:cubicBezTo>
                  <a:cubicBezTo>
                    <a:pt x="773" y="621"/>
                    <a:pt x="784" y="600"/>
                    <a:pt x="794" y="579"/>
                  </a:cubicBezTo>
                  <a:cubicBezTo>
                    <a:pt x="807" y="553"/>
                    <a:pt x="820" y="528"/>
                    <a:pt x="833" y="502"/>
                  </a:cubicBezTo>
                  <a:cubicBezTo>
                    <a:pt x="844" y="480"/>
                    <a:pt x="855" y="458"/>
                    <a:pt x="866" y="436"/>
                  </a:cubicBezTo>
                  <a:cubicBezTo>
                    <a:pt x="869" y="428"/>
                    <a:pt x="873" y="421"/>
                    <a:pt x="876" y="414"/>
                  </a:cubicBezTo>
                  <a:cubicBezTo>
                    <a:pt x="878" y="410"/>
                    <a:pt x="880" y="407"/>
                    <a:pt x="882" y="403"/>
                  </a:cubicBezTo>
                  <a:cubicBezTo>
                    <a:pt x="882" y="403"/>
                    <a:pt x="882" y="403"/>
                    <a:pt x="882" y="403"/>
                  </a:cubicBezTo>
                  <a:cubicBezTo>
                    <a:pt x="882" y="403"/>
                    <a:pt x="882" y="403"/>
                    <a:pt x="882" y="403"/>
                  </a:cubicBezTo>
                  <a:cubicBezTo>
                    <a:pt x="887" y="394"/>
                    <a:pt x="891" y="386"/>
                    <a:pt x="895" y="377"/>
                  </a:cubicBezTo>
                  <a:cubicBezTo>
                    <a:pt x="906" y="356"/>
                    <a:pt x="917" y="335"/>
                    <a:pt x="927" y="314"/>
                  </a:cubicBezTo>
                  <a:cubicBezTo>
                    <a:pt x="940" y="288"/>
                    <a:pt x="953" y="263"/>
                    <a:pt x="965" y="238"/>
                  </a:cubicBezTo>
                  <a:cubicBezTo>
                    <a:pt x="976" y="216"/>
                    <a:pt x="987" y="195"/>
                    <a:pt x="998" y="173"/>
                  </a:cubicBezTo>
                  <a:cubicBezTo>
                    <a:pt x="1001" y="166"/>
                    <a:pt x="1005" y="159"/>
                    <a:pt x="1008" y="152"/>
                  </a:cubicBezTo>
                  <a:cubicBezTo>
                    <a:pt x="1009" y="150"/>
                    <a:pt x="1010" y="148"/>
                    <a:pt x="1011" y="146"/>
                  </a:cubicBezTo>
                  <a:cubicBezTo>
                    <a:pt x="1012" y="145"/>
                    <a:pt x="1012" y="144"/>
                    <a:pt x="1013" y="143"/>
                  </a:cubicBezTo>
                  <a:cubicBezTo>
                    <a:pt x="1014" y="142"/>
                    <a:pt x="1017" y="143"/>
                    <a:pt x="1019" y="143"/>
                  </a:cubicBezTo>
                  <a:cubicBezTo>
                    <a:pt x="1025" y="143"/>
                    <a:pt x="1032" y="143"/>
                    <a:pt x="1038" y="143"/>
                  </a:cubicBezTo>
                  <a:cubicBezTo>
                    <a:pt x="1061" y="143"/>
                    <a:pt x="1083" y="143"/>
                    <a:pt x="1106" y="143"/>
                  </a:cubicBezTo>
                  <a:cubicBezTo>
                    <a:pt x="1134" y="143"/>
                    <a:pt x="1163" y="143"/>
                    <a:pt x="1191" y="143"/>
                  </a:cubicBezTo>
                  <a:cubicBezTo>
                    <a:pt x="1216" y="143"/>
                    <a:pt x="1242" y="143"/>
                    <a:pt x="1267" y="143"/>
                  </a:cubicBezTo>
                  <a:cubicBezTo>
                    <a:pt x="1281" y="143"/>
                    <a:pt x="1295" y="143"/>
                    <a:pt x="1308" y="143"/>
                  </a:cubicBezTo>
                  <a:cubicBezTo>
                    <a:pt x="1309" y="143"/>
                    <a:pt x="1310" y="143"/>
                    <a:pt x="1310" y="143"/>
                  </a:cubicBezTo>
                  <a:cubicBezTo>
                    <a:pt x="1307" y="149"/>
                    <a:pt x="1304" y="155"/>
                    <a:pt x="1301" y="161"/>
                  </a:cubicBezTo>
                  <a:cubicBezTo>
                    <a:pt x="1293" y="177"/>
                    <a:pt x="1285" y="193"/>
                    <a:pt x="1277" y="209"/>
                  </a:cubicBezTo>
                  <a:cubicBezTo>
                    <a:pt x="1265" y="233"/>
                    <a:pt x="1253" y="256"/>
                    <a:pt x="1242" y="280"/>
                  </a:cubicBezTo>
                  <a:cubicBezTo>
                    <a:pt x="1227" y="309"/>
                    <a:pt x="1212" y="338"/>
                    <a:pt x="1198" y="367"/>
                  </a:cubicBezTo>
                  <a:cubicBezTo>
                    <a:pt x="1182" y="399"/>
                    <a:pt x="1166" y="431"/>
                    <a:pt x="1150" y="462"/>
                  </a:cubicBezTo>
                  <a:cubicBezTo>
                    <a:pt x="1134" y="494"/>
                    <a:pt x="1118" y="526"/>
                    <a:pt x="1102" y="558"/>
                  </a:cubicBezTo>
                  <a:cubicBezTo>
                    <a:pt x="1087" y="588"/>
                    <a:pt x="1072" y="618"/>
                    <a:pt x="1057" y="648"/>
                  </a:cubicBezTo>
                  <a:cubicBezTo>
                    <a:pt x="1044" y="674"/>
                    <a:pt x="1031" y="699"/>
                    <a:pt x="1019" y="724"/>
                  </a:cubicBezTo>
                  <a:cubicBezTo>
                    <a:pt x="1010" y="742"/>
                    <a:pt x="1000" y="760"/>
                    <a:pt x="991" y="778"/>
                  </a:cubicBezTo>
                  <a:cubicBezTo>
                    <a:pt x="988" y="784"/>
                    <a:pt x="986" y="790"/>
                    <a:pt x="983" y="795"/>
                  </a:cubicBezTo>
                  <a:cubicBezTo>
                    <a:pt x="981" y="798"/>
                    <a:pt x="980" y="802"/>
                    <a:pt x="978" y="804"/>
                  </a:cubicBezTo>
                  <a:cubicBezTo>
                    <a:pt x="978" y="805"/>
                    <a:pt x="978" y="805"/>
                    <a:pt x="978" y="805"/>
                  </a:cubicBezTo>
                  <a:cubicBezTo>
                    <a:pt x="973" y="797"/>
                    <a:pt x="969" y="788"/>
                    <a:pt x="965" y="780"/>
                  </a:cubicBezTo>
                  <a:cubicBezTo>
                    <a:pt x="955" y="760"/>
                    <a:pt x="944" y="739"/>
                    <a:pt x="934" y="719"/>
                  </a:cubicBezTo>
                  <a:cubicBezTo>
                    <a:pt x="922" y="694"/>
                    <a:pt x="909" y="669"/>
                    <a:pt x="897" y="645"/>
                  </a:cubicBezTo>
                  <a:cubicBezTo>
                    <a:pt x="886" y="623"/>
                    <a:pt x="876" y="602"/>
                    <a:pt x="865" y="581"/>
                  </a:cubicBezTo>
                  <a:cubicBezTo>
                    <a:pt x="861" y="574"/>
                    <a:pt x="858" y="567"/>
                    <a:pt x="854" y="560"/>
                  </a:cubicBezTo>
                  <a:cubicBezTo>
                    <a:pt x="853" y="557"/>
                    <a:pt x="852" y="555"/>
                    <a:pt x="851" y="553"/>
                  </a:cubicBezTo>
                  <a:cubicBezTo>
                    <a:pt x="851" y="552"/>
                    <a:pt x="850" y="550"/>
                    <a:pt x="849" y="549"/>
                  </a:cubicBezTo>
                  <a:cubicBezTo>
                    <a:pt x="849" y="549"/>
                    <a:pt x="849" y="549"/>
                    <a:pt x="849" y="549"/>
                  </a:cubicBezTo>
                  <a:cubicBezTo>
                    <a:pt x="838" y="570"/>
                    <a:pt x="828" y="591"/>
                    <a:pt x="817" y="613"/>
                  </a:cubicBezTo>
                  <a:cubicBezTo>
                    <a:pt x="803" y="642"/>
                    <a:pt x="788" y="671"/>
                    <a:pt x="774" y="700"/>
                  </a:cubicBezTo>
                  <a:cubicBezTo>
                    <a:pt x="772" y="703"/>
                    <a:pt x="769" y="707"/>
                    <a:pt x="770" y="710"/>
                  </a:cubicBezTo>
                  <a:cubicBezTo>
                    <a:pt x="774" y="716"/>
                    <a:pt x="777" y="723"/>
                    <a:pt x="780" y="729"/>
                  </a:cubicBezTo>
                  <a:cubicBezTo>
                    <a:pt x="794" y="757"/>
                    <a:pt x="808" y="784"/>
                    <a:pt x="822" y="812"/>
                  </a:cubicBezTo>
                  <a:cubicBezTo>
                    <a:pt x="838" y="845"/>
                    <a:pt x="855" y="879"/>
                    <a:pt x="872" y="912"/>
                  </a:cubicBezTo>
                  <a:cubicBezTo>
                    <a:pt x="884" y="936"/>
                    <a:pt x="895" y="959"/>
                    <a:pt x="907" y="982"/>
                  </a:cubicBezTo>
                  <a:cubicBezTo>
                    <a:pt x="910" y="988"/>
                    <a:pt x="913" y="995"/>
                    <a:pt x="917" y="1001"/>
                  </a:cubicBezTo>
                  <a:cubicBezTo>
                    <a:pt x="933" y="1029"/>
                    <a:pt x="966" y="1041"/>
                    <a:pt x="997" y="1033"/>
                  </a:cubicBezTo>
                  <a:cubicBezTo>
                    <a:pt x="1011" y="1030"/>
                    <a:pt x="1024" y="1021"/>
                    <a:pt x="1033" y="1009"/>
                  </a:cubicBezTo>
                  <a:cubicBezTo>
                    <a:pt x="1038" y="1004"/>
                    <a:pt x="1041" y="997"/>
                    <a:pt x="1044" y="991"/>
                  </a:cubicBezTo>
                  <a:cubicBezTo>
                    <a:pt x="1045" y="989"/>
                    <a:pt x="1046" y="987"/>
                    <a:pt x="1047" y="985"/>
                  </a:cubicBezTo>
                  <a:cubicBezTo>
                    <a:pt x="1052" y="974"/>
                    <a:pt x="1058" y="963"/>
                    <a:pt x="1063" y="952"/>
                  </a:cubicBezTo>
                  <a:cubicBezTo>
                    <a:pt x="1073" y="934"/>
                    <a:pt x="1082" y="915"/>
                    <a:pt x="1092" y="896"/>
                  </a:cubicBezTo>
                  <a:cubicBezTo>
                    <a:pt x="1104" y="871"/>
                    <a:pt x="1117" y="846"/>
                    <a:pt x="1130" y="820"/>
                  </a:cubicBezTo>
                  <a:cubicBezTo>
                    <a:pt x="1145" y="791"/>
                    <a:pt x="1160" y="761"/>
                    <a:pt x="1174" y="731"/>
                  </a:cubicBezTo>
                  <a:cubicBezTo>
                    <a:pt x="1191" y="698"/>
                    <a:pt x="1207" y="666"/>
                    <a:pt x="1224" y="633"/>
                  </a:cubicBezTo>
                  <a:cubicBezTo>
                    <a:pt x="1241" y="598"/>
                    <a:pt x="1258" y="564"/>
                    <a:pt x="1275" y="530"/>
                  </a:cubicBezTo>
                  <a:cubicBezTo>
                    <a:pt x="1292" y="496"/>
                    <a:pt x="1310" y="462"/>
                    <a:pt x="1327" y="428"/>
                  </a:cubicBezTo>
                  <a:cubicBezTo>
                    <a:pt x="1343" y="396"/>
                    <a:pt x="1359" y="364"/>
                    <a:pt x="1375" y="332"/>
                  </a:cubicBezTo>
                  <a:cubicBezTo>
                    <a:pt x="1389" y="304"/>
                    <a:pt x="1403" y="275"/>
                    <a:pt x="1418" y="247"/>
                  </a:cubicBezTo>
                  <a:cubicBezTo>
                    <a:pt x="1429" y="224"/>
                    <a:pt x="1441" y="201"/>
                    <a:pt x="1452" y="178"/>
                  </a:cubicBezTo>
                  <a:cubicBezTo>
                    <a:pt x="1461" y="161"/>
                    <a:pt x="1469" y="145"/>
                    <a:pt x="1477" y="129"/>
                  </a:cubicBezTo>
                  <a:cubicBezTo>
                    <a:pt x="1481" y="121"/>
                    <a:pt x="1485" y="113"/>
                    <a:pt x="1489" y="105"/>
                  </a:cubicBezTo>
                  <a:cubicBezTo>
                    <a:pt x="1495" y="93"/>
                    <a:pt x="1497" y="81"/>
                    <a:pt x="1497" y="68"/>
                  </a:cubicBezTo>
                  <a:cubicBezTo>
                    <a:pt x="1496" y="65"/>
                    <a:pt x="1497" y="69"/>
                    <a:pt x="1497" y="68"/>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2"/>
                    </a:gs>
                    <a:gs pos="100000">
                      <a:schemeClr val="accent1"/>
                    </a:gs>
                  </a:gsLst>
                  <a:lin ang="5400000" scaled="1"/>
                </a:gradFill>
                <a:sym typeface="方正清刻本悦宋简体" panose="02000000000000000000" pitchFamily="2" charset="-122"/>
              </a:endParaRPr>
            </a:p>
          </p:txBody>
        </p:sp>
      </p:grpSp>
      <p:sp>
        <p:nvSpPr>
          <p:cNvPr id="20" name="文本框 19"/>
          <p:cNvSpPr txBox="1"/>
          <p:nvPr/>
        </p:nvSpPr>
        <p:spPr>
          <a:xfrm flipH="1">
            <a:off x="1477645" y="1502410"/>
            <a:ext cx="2359025" cy="4507865"/>
          </a:xfrm>
          <a:prstGeom prst="rect">
            <a:avLst/>
          </a:prstGeom>
          <a:noFill/>
        </p:spPr>
        <p:txBody>
          <a:bodyPr wrap="square" rtlCol="0">
            <a:spAutoFit/>
          </a:bodyPr>
          <a:lstStyle/>
          <a:p>
            <a:pPr algn="ctr" fontAlgn="base"/>
            <a:r>
              <a:rPr lang="en-US" altLang="zh-CN" sz="28700" b="1" strike="noStrike" noProof="1">
                <a:solidFill>
                  <a:schemeClr val="tx1"/>
                </a:solidFill>
                <a:latin typeface="+mn-lt"/>
                <a:ea typeface="庞门正道标题体" charset="-122"/>
                <a:cs typeface="+mn-lt"/>
              </a:rPr>
              <a:t>6</a:t>
            </a:r>
            <a:endParaRPr lang="en-US" altLang="zh-CN" sz="28700" b="1" strike="noStrike" noProof="1">
              <a:solidFill>
                <a:schemeClr val="tx1"/>
              </a:solidFill>
              <a:latin typeface="+mn-lt"/>
              <a:ea typeface="庞门正道标题体" charset="-122"/>
              <a:cs typeface="+mn-lt"/>
            </a:endParaRPr>
          </a:p>
        </p:txBody>
      </p:sp>
      <p:pic>
        <p:nvPicPr>
          <p:cNvPr id="2" name="图片 1"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4" name="文本框 3"/>
          <p:cNvSpPr txBox="1"/>
          <p:nvPr/>
        </p:nvSpPr>
        <p:spPr>
          <a:xfrm>
            <a:off x="3947795" y="2441575"/>
            <a:ext cx="5652770" cy="2630170"/>
          </a:xfrm>
          <a:prstGeom prst="rect">
            <a:avLst/>
          </a:prstGeom>
          <a:noFill/>
        </p:spPr>
        <p:txBody>
          <a:bodyPr wrap="square" rtlCol="0">
            <a:spAutoFit/>
          </a:bodyPr>
          <a:lstStyle/>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布  置</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        作  业</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p:txBody>
      </p:sp>
    </p:spTree>
    <p:custDataLst>
      <p:tags r:id="rId3"/>
    </p:custData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100" name="文本框 99"/>
          <p:cNvSpPr txBox="1"/>
          <p:nvPr/>
        </p:nvSpPr>
        <p:spPr>
          <a:xfrm>
            <a:off x="709295" y="1013460"/>
            <a:ext cx="10773410" cy="5169535"/>
          </a:xfrm>
          <a:prstGeom prst="rect">
            <a:avLst/>
          </a:prstGeom>
          <a:noFill/>
          <a:ln w="9525">
            <a:noFill/>
          </a:ln>
        </p:spPr>
        <p:txBody>
          <a:bodyPr wrap="square">
            <a:spAutoFit/>
          </a:bodyPr>
          <a:lstStyle/>
          <a:p>
            <a:pPr indent="0">
              <a:lnSpc>
                <a:spcPct val="150000"/>
              </a:lnSpc>
            </a:pPr>
            <a:r>
              <a:rPr lang="en-US" sz="5500" b="0">
                <a:solidFill>
                  <a:srgbClr val="000000"/>
                </a:solidFill>
                <a:latin typeface="楷体" panose="02010609060101010101" charset="-122"/>
                <a:ea typeface="楷体" panose="02010609060101010101" charset="-122"/>
                <a:cs typeface="楷体" panose="02010609060101010101" charset="-122"/>
              </a:rPr>
              <a:t>1</a:t>
            </a:r>
            <a:r>
              <a:rPr lang="zh-CN" sz="5500" b="0">
                <a:solidFill>
                  <a:srgbClr val="000000"/>
                </a:solidFill>
                <a:latin typeface="楷体" panose="02010609060101010101" charset="-122"/>
                <a:ea typeface="楷体" panose="02010609060101010101" charset="-122"/>
                <a:cs typeface="楷体" panose="02010609060101010101" charset="-122"/>
              </a:rPr>
              <a:t>、规范书写本课生字词。</a:t>
            </a:r>
            <a:endParaRPr lang="en-US" sz="5500" b="0">
              <a:solidFill>
                <a:srgbClr val="000000"/>
              </a:solidFill>
              <a:latin typeface="楷体" panose="02010609060101010101" charset="-122"/>
              <a:ea typeface="楷体" panose="02010609060101010101" charset="-122"/>
              <a:cs typeface="楷体" panose="02010609060101010101" charset="-122"/>
            </a:endParaRPr>
          </a:p>
          <a:p>
            <a:pPr indent="0">
              <a:lnSpc>
                <a:spcPct val="150000"/>
              </a:lnSpc>
            </a:pPr>
            <a:r>
              <a:rPr lang="en-US" sz="5500" b="0">
                <a:solidFill>
                  <a:srgbClr val="000000"/>
                </a:solidFill>
                <a:latin typeface="楷体" panose="02010609060101010101" charset="-122"/>
                <a:ea typeface="楷体" panose="02010609060101010101" charset="-122"/>
                <a:cs typeface="楷体" panose="02010609060101010101" charset="-122"/>
              </a:rPr>
              <a:t>2</a:t>
            </a:r>
            <a:r>
              <a:rPr lang="zh-CN" sz="5500" b="0">
                <a:solidFill>
                  <a:srgbClr val="000000"/>
                </a:solidFill>
                <a:latin typeface="楷体" panose="02010609060101010101" charset="-122"/>
                <a:ea typeface="楷体" panose="02010609060101010101" charset="-122"/>
                <a:cs typeface="楷体" panose="02010609060101010101" charset="-122"/>
              </a:rPr>
              <a:t>、文中还有一些体现人物特点的词句，画出来和同学交流。</a:t>
            </a:r>
            <a:endParaRPr lang="en-US" sz="5500" b="0">
              <a:solidFill>
                <a:srgbClr val="000000"/>
              </a:solidFill>
              <a:latin typeface="楷体" panose="02010609060101010101" charset="-122"/>
              <a:ea typeface="楷体" panose="02010609060101010101" charset="-122"/>
              <a:cs typeface="楷体" panose="02010609060101010101" charset="-122"/>
            </a:endParaRPr>
          </a:p>
          <a:p>
            <a:pPr indent="0">
              <a:lnSpc>
                <a:spcPct val="150000"/>
              </a:lnSpc>
            </a:pPr>
            <a:r>
              <a:rPr lang="en-US" sz="5500" b="0">
                <a:solidFill>
                  <a:srgbClr val="000000"/>
                </a:solidFill>
                <a:latin typeface="楷体" panose="02010609060101010101" charset="-122"/>
                <a:ea typeface="楷体" panose="02010609060101010101" charset="-122"/>
                <a:cs typeface="楷体" panose="02010609060101010101" charset="-122"/>
              </a:rPr>
              <a:t>3</a:t>
            </a:r>
            <a:r>
              <a:rPr lang="zh-CN" sz="5500" b="0">
                <a:solidFill>
                  <a:srgbClr val="000000"/>
                </a:solidFill>
                <a:latin typeface="楷体" panose="02010609060101010101" charset="-122"/>
                <a:ea typeface="楷体" panose="02010609060101010101" charset="-122"/>
                <a:cs typeface="楷体" panose="02010609060101010101" charset="-122"/>
              </a:rPr>
              <a:t>、推荐阅读《三国演义》全书。</a:t>
            </a:r>
            <a:endParaRPr lang="zh-CN" altLang="en-US" sz="55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sp>
        <p:nvSpPr>
          <p:cNvPr id="2" name="文本框 1"/>
          <p:cNvSpPr txBox="1"/>
          <p:nvPr/>
        </p:nvSpPr>
        <p:spPr>
          <a:xfrm>
            <a:off x="2593023" y="2389505"/>
            <a:ext cx="7005955" cy="1276350"/>
          </a:xfrm>
          <a:prstGeom prst="rect">
            <a:avLst/>
          </a:prstGeom>
          <a:noFill/>
        </p:spPr>
        <p:txBody>
          <a:bodyPr wrap="square" rtlCol="0">
            <a:spAutoFit/>
          </a:bodyPr>
          <a:lstStyle/>
          <a:p>
            <a:pPr algn="dist"/>
            <a:r>
              <a:rPr lang="zh-CN" altLang="en-US" sz="7700" b="1">
                <a:latin typeface="微软雅黑" panose="020B0503020204020204" charset="-122"/>
                <a:ea typeface="微软雅黑" panose="020B0503020204020204" charset="-122"/>
              </a:rPr>
              <a:t>感谢观看</a:t>
            </a:r>
            <a:endParaRPr lang="zh-CN" altLang="en-US" sz="7700" b="1">
              <a:latin typeface="微软雅黑" panose="020B0503020204020204" charset="-122"/>
              <a:ea typeface="微软雅黑" panose="020B0503020204020204" charset="-122"/>
            </a:endParaRPr>
          </a:p>
        </p:txBody>
      </p:sp>
      <p:grpSp>
        <p:nvGrpSpPr>
          <p:cNvPr id="6" name="组合 5"/>
          <p:cNvGrpSpPr/>
          <p:nvPr/>
        </p:nvGrpSpPr>
        <p:grpSpPr>
          <a:xfrm>
            <a:off x="5273040" y="-1270"/>
            <a:ext cx="1645920" cy="1327785"/>
            <a:chOff x="8304" y="-2"/>
            <a:chExt cx="2592" cy="2091"/>
          </a:xfrm>
        </p:grpSpPr>
        <p:sp>
          <p:nvSpPr>
            <p:cNvPr id="5" name="五边形 4"/>
            <p:cNvSpPr/>
            <p:nvPr/>
          </p:nvSpPr>
          <p:spPr>
            <a:xfrm rot="5400000">
              <a:off x="8555" y="-252"/>
              <a:ext cx="2091" cy="2592"/>
            </a:xfrm>
            <a:prstGeom prst="homePlate">
              <a:avLst>
                <a:gd name="adj" fmla="val 3575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原创设计师【ainippt】_10"/>
            <p:cNvSpPr/>
            <p:nvPr>
              <p:custDataLst>
                <p:tags r:id="rId1"/>
              </p:custDataLst>
            </p:nvPr>
          </p:nvSpPr>
          <p:spPr>
            <a:xfrm flipH="1">
              <a:off x="8988" y="619"/>
              <a:ext cx="1224" cy="852"/>
            </a:xfrm>
            <a:custGeom>
              <a:avLst/>
              <a:gdLst/>
              <a:ahLst/>
              <a:cxnLst>
                <a:cxn ang="0">
                  <a:pos x="1666326007" y="1169760"/>
                </a:cxn>
                <a:cxn ang="0">
                  <a:pos x="1361339163" y="1169760"/>
                </a:cxn>
                <a:cxn ang="0">
                  <a:pos x="1132307121" y="1169760"/>
                </a:cxn>
                <a:cxn ang="0">
                  <a:pos x="980398166" y="201188941"/>
                </a:cxn>
                <a:cxn ang="0">
                  <a:pos x="848353964" y="464372553"/>
                </a:cxn>
                <a:cxn ang="0">
                  <a:pos x="720984203" y="718198735"/>
                </a:cxn>
                <a:cxn ang="0">
                  <a:pos x="608804754" y="942782222"/>
                </a:cxn>
                <a:cxn ang="0">
                  <a:pos x="528176160" y="781363165"/>
                </a:cxn>
                <a:cxn ang="0">
                  <a:pos x="364581751" y="456184884"/>
                </a:cxn>
                <a:cxn ang="0">
                  <a:pos x="236043704" y="198850070"/>
                </a:cxn>
                <a:cxn ang="0">
                  <a:pos x="219683809" y="167267855"/>
                </a:cxn>
                <a:cxn ang="0">
                  <a:pos x="470918473" y="167267855"/>
                </a:cxn>
                <a:cxn ang="0">
                  <a:pos x="566738027" y="167267855"/>
                </a:cxn>
                <a:cxn ang="0">
                  <a:pos x="641523895" y="315820204"/>
                </a:cxn>
                <a:cxn ang="0">
                  <a:pos x="758377136" y="546252490"/>
                </a:cxn>
                <a:cxn ang="0">
                  <a:pos x="842511237" y="382493265"/>
                </a:cxn>
                <a:cxn ang="0">
                  <a:pos x="846016744" y="350911698"/>
                </a:cxn>
                <a:cxn ang="0">
                  <a:pos x="735006229" y="129837490"/>
                </a:cxn>
                <a:cxn ang="0">
                  <a:pos x="597119948" y="1169760"/>
                </a:cxn>
                <a:cxn ang="0">
                  <a:pos x="172942642" y="1169760"/>
                </a:cxn>
                <a:cxn ang="0">
                  <a:pos x="35055713" y="17545747"/>
                </a:cxn>
                <a:cxn ang="0">
                  <a:pos x="22201973" y="143873958"/>
                </a:cxn>
                <a:cxn ang="0">
                  <a:pos x="127369761" y="354420329"/>
                </a:cxn>
                <a:cxn ang="0">
                  <a:pos x="290964170" y="680768370"/>
                </a:cxn>
                <a:cxn ang="0">
                  <a:pos x="446379279" y="990739776"/>
                </a:cxn>
                <a:cxn ang="0">
                  <a:pos x="529345094" y="1155668112"/>
                </a:cxn>
                <a:cxn ang="0">
                  <a:pos x="611141974" y="1211813984"/>
                </a:cxn>
                <a:cxn ang="0">
                  <a:pos x="691770568" y="1148650203"/>
                </a:cxn>
                <a:cxn ang="0">
                  <a:pos x="835500224" y="860902934"/>
                </a:cxn>
                <a:cxn ang="0">
                  <a:pos x="876398664" y="782532277"/>
                </a:cxn>
                <a:cxn ang="0">
                  <a:pos x="973387153" y="587192134"/>
                </a:cxn>
                <a:cxn ang="0">
                  <a:pos x="1030644839" y="471391111"/>
                </a:cxn>
                <a:cxn ang="0">
                  <a:pos x="1045835800" y="440978656"/>
                </a:cxn>
                <a:cxn ang="0">
                  <a:pos x="1166194548" y="202358701"/>
                </a:cxn>
                <a:cxn ang="0">
                  <a:pos x="1183722729" y="167267855"/>
                </a:cxn>
                <a:cxn ang="0">
                  <a:pos x="1292396023" y="167267855"/>
                </a:cxn>
                <a:cxn ang="0">
                  <a:pos x="1528439079" y="167267855"/>
                </a:cxn>
                <a:cxn ang="0">
                  <a:pos x="1492215079" y="244468105"/>
                </a:cxn>
                <a:cxn ang="0">
                  <a:pos x="1343811631" y="540403691"/>
                </a:cxn>
                <a:cxn ang="0">
                  <a:pos x="1190733742" y="846866466"/>
                </a:cxn>
                <a:cxn ang="0">
                  <a:pos x="1142823640" y="940442703"/>
                </a:cxn>
                <a:cxn ang="0">
                  <a:pos x="1091408681" y="841017668"/>
                </a:cxn>
                <a:cxn ang="0">
                  <a:pos x="997925699" y="655034954"/>
                </a:cxn>
                <a:cxn ang="0">
                  <a:pos x="992083620" y="642168246"/>
                </a:cxn>
                <a:cxn ang="0">
                  <a:pos x="899769572" y="830490479"/>
                </a:cxn>
                <a:cxn ang="0">
                  <a:pos x="1018959386" y="1066770914"/>
                </a:cxn>
                <a:cxn ang="0">
                  <a:pos x="1165026262" y="1208305353"/>
                </a:cxn>
                <a:cxn ang="0">
                  <a:pos x="1223452883" y="1152159482"/>
                </a:cxn>
                <a:cxn ang="0">
                  <a:pos x="1320440723" y="959158210"/>
                </a:cxn>
                <a:cxn ang="0">
                  <a:pos x="1489877859" y="619943460"/>
                </a:cxn>
                <a:cxn ang="0">
                  <a:pos x="1656977774" y="288917028"/>
                </a:cxn>
                <a:cxn ang="0">
                  <a:pos x="1739943588" y="122818932"/>
                </a:cxn>
              </a:cxnLst>
              <a:rect l="0" t="0" r="0" b="0"/>
              <a:pathLst>
                <a:path w="1497" h="1041">
                  <a:moveTo>
                    <a:pt x="1497" y="68"/>
                  </a:moveTo>
                  <a:cubicBezTo>
                    <a:pt x="1495" y="46"/>
                    <a:pt x="1484" y="25"/>
                    <a:pt x="1466" y="13"/>
                  </a:cubicBezTo>
                  <a:cubicBezTo>
                    <a:pt x="1454" y="5"/>
                    <a:pt x="1440" y="1"/>
                    <a:pt x="1426" y="1"/>
                  </a:cubicBezTo>
                  <a:cubicBezTo>
                    <a:pt x="1420" y="0"/>
                    <a:pt x="1414" y="1"/>
                    <a:pt x="1408" y="1"/>
                  </a:cubicBezTo>
                  <a:cubicBezTo>
                    <a:pt x="1374" y="1"/>
                    <a:pt x="1341" y="1"/>
                    <a:pt x="1307" y="1"/>
                  </a:cubicBezTo>
                  <a:cubicBezTo>
                    <a:pt x="1260" y="1"/>
                    <a:pt x="1213" y="1"/>
                    <a:pt x="1165" y="1"/>
                  </a:cubicBezTo>
                  <a:cubicBezTo>
                    <a:pt x="1122" y="1"/>
                    <a:pt x="1078" y="1"/>
                    <a:pt x="1035" y="1"/>
                  </a:cubicBezTo>
                  <a:cubicBezTo>
                    <a:pt x="1013" y="1"/>
                    <a:pt x="992" y="1"/>
                    <a:pt x="970" y="1"/>
                  </a:cubicBezTo>
                  <a:cubicBezTo>
                    <a:pt x="970" y="1"/>
                    <a:pt x="969" y="1"/>
                    <a:pt x="969" y="1"/>
                  </a:cubicBezTo>
                  <a:cubicBezTo>
                    <a:pt x="942" y="1"/>
                    <a:pt x="917" y="17"/>
                    <a:pt x="905" y="41"/>
                  </a:cubicBezTo>
                  <a:cubicBezTo>
                    <a:pt x="900" y="50"/>
                    <a:pt x="896" y="58"/>
                    <a:pt x="892" y="67"/>
                  </a:cubicBezTo>
                  <a:cubicBezTo>
                    <a:pt x="874" y="102"/>
                    <a:pt x="857" y="137"/>
                    <a:pt x="839" y="172"/>
                  </a:cubicBezTo>
                  <a:cubicBezTo>
                    <a:pt x="824" y="202"/>
                    <a:pt x="808" y="233"/>
                    <a:pt x="793" y="263"/>
                  </a:cubicBezTo>
                  <a:cubicBezTo>
                    <a:pt x="788" y="274"/>
                    <a:pt x="782" y="285"/>
                    <a:pt x="776" y="297"/>
                  </a:cubicBezTo>
                  <a:cubicBezTo>
                    <a:pt x="759" y="330"/>
                    <a:pt x="743" y="364"/>
                    <a:pt x="726" y="397"/>
                  </a:cubicBezTo>
                  <a:cubicBezTo>
                    <a:pt x="708" y="432"/>
                    <a:pt x="691" y="467"/>
                    <a:pt x="673" y="502"/>
                  </a:cubicBezTo>
                  <a:cubicBezTo>
                    <a:pt x="667" y="514"/>
                    <a:pt x="661" y="526"/>
                    <a:pt x="655" y="538"/>
                  </a:cubicBezTo>
                  <a:cubicBezTo>
                    <a:pt x="643" y="563"/>
                    <a:pt x="630" y="589"/>
                    <a:pt x="617" y="614"/>
                  </a:cubicBezTo>
                  <a:cubicBezTo>
                    <a:pt x="598" y="652"/>
                    <a:pt x="579" y="690"/>
                    <a:pt x="560" y="728"/>
                  </a:cubicBezTo>
                  <a:cubicBezTo>
                    <a:pt x="548" y="752"/>
                    <a:pt x="535" y="777"/>
                    <a:pt x="523" y="802"/>
                  </a:cubicBezTo>
                  <a:cubicBezTo>
                    <a:pt x="522" y="803"/>
                    <a:pt x="521" y="804"/>
                    <a:pt x="521" y="806"/>
                  </a:cubicBezTo>
                  <a:cubicBezTo>
                    <a:pt x="518" y="800"/>
                    <a:pt x="515" y="794"/>
                    <a:pt x="512" y="788"/>
                  </a:cubicBezTo>
                  <a:cubicBezTo>
                    <a:pt x="504" y="772"/>
                    <a:pt x="496" y="756"/>
                    <a:pt x="488" y="739"/>
                  </a:cubicBezTo>
                  <a:cubicBezTo>
                    <a:pt x="476" y="716"/>
                    <a:pt x="464" y="692"/>
                    <a:pt x="452" y="668"/>
                  </a:cubicBezTo>
                  <a:cubicBezTo>
                    <a:pt x="437" y="639"/>
                    <a:pt x="423" y="610"/>
                    <a:pt x="408" y="581"/>
                  </a:cubicBezTo>
                  <a:cubicBezTo>
                    <a:pt x="392" y="550"/>
                    <a:pt x="376" y="518"/>
                    <a:pt x="360" y="486"/>
                  </a:cubicBezTo>
                  <a:cubicBezTo>
                    <a:pt x="344" y="454"/>
                    <a:pt x="328" y="422"/>
                    <a:pt x="312" y="390"/>
                  </a:cubicBezTo>
                  <a:cubicBezTo>
                    <a:pt x="297" y="360"/>
                    <a:pt x="282" y="330"/>
                    <a:pt x="267" y="300"/>
                  </a:cubicBezTo>
                  <a:cubicBezTo>
                    <a:pt x="254" y="275"/>
                    <a:pt x="242" y="250"/>
                    <a:pt x="229" y="224"/>
                  </a:cubicBezTo>
                  <a:cubicBezTo>
                    <a:pt x="220" y="206"/>
                    <a:pt x="211" y="188"/>
                    <a:pt x="202" y="170"/>
                  </a:cubicBezTo>
                  <a:cubicBezTo>
                    <a:pt x="199" y="164"/>
                    <a:pt x="196" y="159"/>
                    <a:pt x="193" y="153"/>
                  </a:cubicBezTo>
                  <a:cubicBezTo>
                    <a:pt x="192" y="150"/>
                    <a:pt x="189" y="147"/>
                    <a:pt x="189" y="144"/>
                  </a:cubicBezTo>
                  <a:cubicBezTo>
                    <a:pt x="189" y="144"/>
                    <a:pt x="188" y="143"/>
                    <a:pt x="188" y="143"/>
                  </a:cubicBezTo>
                  <a:cubicBezTo>
                    <a:pt x="200" y="143"/>
                    <a:pt x="212" y="143"/>
                    <a:pt x="224" y="143"/>
                  </a:cubicBezTo>
                  <a:cubicBezTo>
                    <a:pt x="252" y="143"/>
                    <a:pt x="280" y="143"/>
                    <a:pt x="308" y="143"/>
                  </a:cubicBezTo>
                  <a:cubicBezTo>
                    <a:pt x="340" y="143"/>
                    <a:pt x="371" y="143"/>
                    <a:pt x="403" y="143"/>
                  </a:cubicBezTo>
                  <a:cubicBezTo>
                    <a:pt x="426" y="143"/>
                    <a:pt x="449" y="143"/>
                    <a:pt x="472" y="143"/>
                  </a:cubicBezTo>
                  <a:cubicBezTo>
                    <a:pt x="475" y="143"/>
                    <a:pt x="478" y="143"/>
                    <a:pt x="481" y="143"/>
                  </a:cubicBezTo>
                  <a:cubicBezTo>
                    <a:pt x="482" y="143"/>
                    <a:pt x="484" y="143"/>
                    <a:pt x="485" y="143"/>
                  </a:cubicBezTo>
                  <a:cubicBezTo>
                    <a:pt x="487" y="144"/>
                    <a:pt x="487" y="146"/>
                    <a:pt x="488" y="148"/>
                  </a:cubicBezTo>
                  <a:cubicBezTo>
                    <a:pt x="496" y="163"/>
                    <a:pt x="503" y="178"/>
                    <a:pt x="511" y="193"/>
                  </a:cubicBezTo>
                  <a:cubicBezTo>
                    <a:pt x="524" y="219"/>
                    <a:pt x="537" y="244"/>
                    <a:pt x="549" y="270"/>
                  </a:cubicBezTo>
                  <a:cubicBezTo>
                    <a:pt x="564" y="299"/>
                    <a:pt x="578" y="327"/>
                    <a:pt x="593" y="356"/>
                  </a:cubicBezTo>
                  <a:cubicBezTo>
                    <a:pt x="605" y="380"/>
                    <a:pt x="617" y="404"/>
                    <a:pt x="629" y="429"/>
                  </a:cubicBezTo>
                  <a:cubicBezTo>
                    <a:pt x="636" y="442"/>
                    <a:pt x="642" y="454"/>
                    <a:pt x="649" y="467"/>
                  </a:cubicBezTo>
                  <a:cubicBezTo>
                    <a:pt x="649" y="468"/>
                    <a:pt x="649" y="469"/>
                    <a:pt x="650" y="469"/>
                  </a:cubicBezTo>
                  <a:cubicBezTo>
                    <a:pt x="664" y="440"/>
                    <a:pt x="679" y="411"/>
                    <a:pt x="693" y="382"/>
                  </a:cubicBezTo>
                  <a:cubicBezTo>
                    <a:pt x="703" y="363"/>
                    <a:pt x="712" y="345"/>
                    <a:pt x="721" y="327"/>
                  </a:cubicBezTo>
                  <a:cubicBezTo>
                    <a:pt x="723" y="322"/>
                    <a:pt x="726" y="317"/>
                    <a:pt x="728" y="312"/>
                  </a:cubicBezTo>
                  <a:cubicBezTo>
                    <a:pt x="729" y="311"/>
                    <a:pt x="729" y="311"/>
                    <a:pt x="729" y="309"/>
                  </a:cubicBezTo>
                  <a:cubicBezTo>
                    <a:pt x="728" y="306"/>
                    <a:pt x="726" y="303"/>
                    <a:pt x="724" y="300"/>
                  </a:cubicBezTo>
                  <a:cubicBezTo>
                    <a:pt x="721" y="295"/>
                    <a:pt x="718" y="289"/>
                    <a:pt x="716" y="284"/>
                  </a:cubicBezTo>
                  <a:cubicBezTo>
                    <a:pt x="707" y="267"/>
                    <a:pt x="699" y="250"/>
                    <a:pt x="691" y="234"/>
                  </a:cubicBezTo>
                  <a:cubicBezTo>
                    <a:pt x="670" y="193"/>
                    <a:pt x="650" y="152"/>
                    <a:pt x="629" y="111"/>
                  </a:cubicBezTo>
                  <a:cubicBezTo>
                    <a:pt x="617" y="87"/>
                    <a:pt x="606" y="64"/>
                    <a:pt x="594" y="40"/>
                  </a:cubicBezTo>
                  <a:cubicBezTo>
                    <a:pt x="581" y="16"/>
                    <a:pt x="556" y="2"/>
                    <a:pt x="529" y="1"/>
                  </a:cubicBezTo>
                  <a:cubicBezTo>
                    <a:pt x="523" y="0"/>
                    <a:pt x="517" y="1"/>
                    <a:pt x="511" y="1"/>
                  </a:cubicBezTo>
                  <a:cubicBezTo>
                    <a:pt x="478" y="1"/>
                    <a:pt x="446" y="1"/>
                    <a:pt x="414" y="1"/>
                  </a:cubicBezTo>
                  <a:cubicBezTo>
                    <a:pt x="368" y="1"/>
                    <a:pt x="322" y="1"/>
                    <a:pt x="277" y="1"/>
                  </a:cubicBezTo>
                  <a:cubicBezTo>
                    <a:pt x="234" y="1"/>
                    <a:pt x="191" y="1"/>
                    <a:pt x="148" y="1"/>
                  </a:cubicBezTo>
                  <a:cubicBezTo>
                    <a:pt x="124" y="1"/>
                    <a:pt x="100" y="1"/>
                    <a:pt x="76" y="1"/>
                  </a:cubicBezTo>
                  <a:cubicBezTo>
                    <a:pt x="75" y="1"/>
                    <a:pt x="74" y="1"/>
                    <a:pt x="73" y="1"/>
                  </a:cubicBezTo>
                  <a:cubicBezTo>
                    <a:pt x="57" y="2"/>
                    <a:pt x="42" y="6"/>
                    <a:pt x="30" y="15"/>
                  </a:cubicBezTo>
                  <a:cubicBezTo>
                    <a:pt x="17" y="25"/>
                    <a:pt x="8" y="38"/>
                    <a:pt x="4" y="53"/>
                  </a:cubicBezTo>
                  <a:cubicBezTo>
                    <a:pt x="0" y="71"/>
                    <a:pt x="2" y="88"/>
                    <a:pt x="9" y="104"/>
                  </a:cubicBezTo>
                  <a:cubicBezTo>
                    <a:pt x="12" y="111"/>
                    <a:pt x="16" y="117"/>
                    <a:pt x="19" y="123"/>
                  </a:cubicBezTo>
                  <a:cubicBezTo>
                    <a:pt x="26" y="137"/>
                    <a:pt x="33" y="151"/>
                    <a:pt x="40" y="165"/>
                  </a:cubicBezTo>
                  <a:cubicBezTo>
                    <a:pt x="50" y="186"/>
                    <a:pt x="61" y="206"/>
                    <a:pt x="71" y="227"/>
                  </a:cubicBezTo>
                  <a:cubicBezTo>
                    <a:pt x="84" y="252"/>
                    <a:pt x="96" y="278"/>
                    <a:pt x="109" y="303"/>
                  </a:cubicBezTo>
                  <a:cubicBezTo>
                    <a:pt x="124" y="332"/>
                    <a:pt x="138" y="361"/>
                    <a:pt x="153" y="390"/>
                  </a:cubicBezTo>
                  <a:cubicBezTo>
                    <a:pt x="169" y="422"/>
                    <a:pt x="185" y="453"/>
                    <a:pt x="200" y="485"/>
                  </a:cubicBezTo>
                  <a:cubicBezTo>
                    <a:pt x="217" y="517"/>
                    <a:pt x="233" y="549"/>
                    <a:pt x="249" y="582"/>
                  </a:cubicBezTo>
                  <a:cubicBezTo>
                    <a:pt x="265" y="614"/>
                    <a:pt x="281" y="645"/>
                    <a:pt x="297" y="677"/>
                  </a:cubicBezTo>
                  <a:cubicBezTo>
                    <a:pt x="312" y="707"/>
                    <a:pt x="327" y="737"/>
                    <a:pt x="342" y="767"/>
                  </a:cubicBezTo>
                  <a:cubicBezTo>
                    <a:pt x="356" y="794"/>
                    <a:pt x="369" y="820"/>
                    <a:pt x="382" y="847"/>
                  </a:cubicBezTo>
                  <a:cubicBezTo>
                    <a:pt x="393" y="869"/>
                    <a:pt x="405" y="891"/>
                    <a:pt x="416" y="913"/>
                  </a:cubicBezTo>
                  <a:cubicBezTo>
                    <a:pt x="424" y="929"/>
                    <a:pt x="432" y="945"/>
                    <a:pt x="440" y="961"/>
                  </a:cubicBezTo>
                  <a:cubicBezTo>
                    <a:pt x="444" y="970"/>
                    <a:pt x="449" y="979"/>
                    <a:pt x="453" y="988"/>
                  </a:cubicBezTo>
                  <a:cubicBezTo>
                    <a:pt x="454" y="989"/>
                    <a:pt x="454" y="990"/>
                    <a:pt x="455" y="991"/>
                  </a:cubicBezTo>
                  <a:cubicBezTo>
                    <a:pt x="460" y="1004"/>
                    <a:pt x="468" y="1014"/>
                    <a:pt x="479" y="1023"/>
                  </a:cubicBezTo>
                  <a:cubicBezTo>
                    <a:pt x="492" y="1032"/>
                    <a:pt x="507" y="1036"/>
                    <a:pt x="523" y="1036"/>
                  </a:cubicBezTo>
                  <a:cubicBezTo>
                    <a:pt x="538" y="1035"/>
                    <a:pt x="553" y="1030"/>
                    <a:pt x="565" y="1021"/>
                  </a:cubicBezTo>
                  <a:cubicBezTo>
                    <a:pt x="575" y="1013"/>
                    <a:pt x="582" y="1003"/>
                    <a:pt x="587" y="991"/>
                  </a:cubicBezTo>
                  <a:cubicBezTo>
                    <a:pt x="589" y="988"/>
                    <a:pt x="590" y="985"/>
                    <a:pt x="592" y="982"/>
                  </a:cubicBezTo>
                  <a:cubicBezTo>
                    <a:pt x="602" y="961"/>
                    <a:pt x="612" y="940"/>
                    <a:pt x="623" y="920"/>
                  </a:cubicBezTo>
                  <a:cubicBezTo>
                    <a:pt x="638" y="889"/>
                    <a:pt x="654" y="859"/>
                    <a:pt x="669" y="828"/>
                  </a:cubicBezTo>
                  <a:cubicBezTo>
                    <a:pt x="684" y="798"/>
                    <a:pt x="700" y="767"/>
                    <a:pt x="715" y="736"/>
                  </a:cubicBezTo>
                  <a:cubicBezTo>
                    <a:pt x="725" y="716"/>
                    <a:pt x="735" y="696"/>
                    <a:pt x="745" y="676"/>
                  </a:cubicBezTo>
                  <a:cubicBezTo>
                    <a:pt x="746" y="674"/>
                    <a:pt x="748" y="671"/>
                    <a:pt x="749" y="668"/>
                  </a:cubicBezTo>
                  <a:cubicBezTo>
                    <a:pt x="749" y="668"/>
                    <a:pt x="749" y="668"/>
                    <a:pt x="750" y="669"/>
                  </a:cubicBezTo>
                  <a:cubicBezTo>
                    <a:pt x="754" y="660"/>
                    <a:pt x="758" y="651"/>
                    <a:pt x="763" y="642"/>
                  </a:cubicBezTo>
                  <a:cubicBezTo>
                    <a:pt x="773" y="621"/>
                    <a:pt x="784" y="600"/>
                    <a:pt x="794" y="579"/>
                  </a:cubicBezTo>
                  <a:cubicBezTo>
                    <a:pt x="807" y="553"/>
                    <a:pt x="820" y="528"/>
                    <a:pt x="833" y="502"/>
                  </a:cubicBezTo>
                  <a:cubicBezTo>
                    <a:pt x="844" y="480"/>
                    <a:pt x="855" y="458"/>
                    <a:pt x="866" y="436"/>
                  </a:cubicBezTo>
                  <a:cubicBezTo>
                    <a:pt x="869" y="428"/>
                    <a:pt x="873" y="421"/>
                    <a:pt x="876" y="414"/>
                  </a:cubicBezTo>
                  <a:cubicBezTo>
                    <a:pt x="878" y="410"/>
                    <a:pt x="880" y="407"/>
                    <a:pt x="882" y="403"/>
                  </a:cubicBezTo>
                  <a:cubicBezTo>
                    <a:pt x="882" y="403"/>
                    <a:pt x="882" y="403"/>
                    <a:pt x="882" y="403"/>
                  </a:cubicBezTo>
                  <a:cubicBezTo>
                    <a:pt x="882" y="403"/>
                    <a:pt x="882" y="403"/>
                    <a:pt x="882" y="403"/>
                  </a:cubicBezTo>
                  <a:cubicBezTo>
                    <a:pt x="887" y="394"/>
                    <a:pt x="891" y="386"/>
                    <a:pt x="895" y="377"/>
                  </a:cubicBezTo>
                  <a:cubicBezTo>
                    <a:pt x="906" y="356"/>
                    <a:pt x="917" y="335"/>
                    <a:pt x="927" y="314"/>
                  </a:cubicBezTo>
                  <a:cubicBezTo>
                    <a:pt x="940" y="288"/>
                    <a:pt x="953" y="263"/>
                    <a:pt x="965" y="238"/>
                  </a:cubicBezTo>
                  <a:cubicBezTo>
                    <a:pt x="976" y="216"/>
                    <a:pt x="987" y="195"/>
                    <a:pt x="998" y="173"/>
                  </a:cubicBezTo>
                  <a:cubicBezTo>
                    <a:pt x="1001" y="166"/>
                    <a:pt x="1005" y="159"/>
                    <a:pt x="1008" y="152"/>
                  </a:cubicBezTo>
                  <a:cubicBezTo>
                    <a:pt x="1009" y="150"/>
                    <a:pt x="1010" y="148"/>
                    <a:pt x="1011" y="146"/>
                  </a:cubicBezTo>
                  <a:cubicBezTo>
                    <a:pt x="1012" y="145"/>
                    <a:pt x="1012" y="144"/>
                    <a:pt x="1013" y="143"/>
                  </a:cubicBezTo>
                  <a:cubicBezTo>
                    <a:pt x="1014" y="142"/>
                    <a:pt x="1017" y="143"/>
                    <a:pt x="1019" y="143"/>
                  </a:cubicBezTo>
                  <a:cubicBezTo>
                    <a:pt x="1025" y="143"/>
                    <a:pt x="1032" y="143"/>
                    <a:pt x="1038" y="143"/>
                  </a:cubicBezTo>
                  <a:cubicBezTo>
                    <a:pt x="1061" y="143"/>
                    <a:pt x="1083" y="143"/>
                    <a:pt x="1106" y="143"/>
                  </a:cubicBezTo>
                  <a:cubicBezTo>
                    <a:pt x="1134" y="143"/>
                    <a:pt x="1163" y="143"/>
                    <a:pt x="1191" y="143"/>
                  </a:cubicBezTo>
                  <a:cubicBezTo>
                    <a:pt x="1216" y="143"/>
                    <a:pt x="1242" y="143"/>
                    <a:pt x="1267" y="143"/>
                  </a:cubicBezTo>
                  <a:cubicBezTo>
                    <a:pt x="1281" y="143"/>
                    <a:pt x="1295" y="143"/>
                    <a:pt x="1308" y="143"/>
                  </a:cubicBezTo>
                  <a:cubicBezTo>
                    <a:pt x="1309" y="143"/>
                    <a:pt x="1310" y="143"/>
                    <a:pt x="1310" y="143"/>
                  </a:cubicBezTo>
                  <a:cubicBezTo>
                    <a:pt x="1307" y="149"/>
                    <a:pt x="1304" y="155"/>
                    <a:pt x="1301" y="161"/>
                  </a:cubicBezTo>
                  <a:cubicBezTo>
                    <a:pt x="1293" y="177"/>
                    <a:pt x="1285" y="193"/>
                    <a:pt x="1277" y="209"/>
                  </a:cubicBezTo>
                  <a:cubicBezTo>
                    <a:pt x="1265" y="233"/>
                    <a:pt x="1253" y="256"/>
                    <a:pt x="1242" y="280"/>
                  </a:cubicBezTo>
                  <a:cubicBezTo>
                    <a:pt x="1227" y="309"/>
                    <a:pt x="1212" y="338"/>
                    <a:pt x="1198" y="367"/>
                  </a:cubicBezTo>
                  <a:cubicBezTo>
                    <a:pt x="1182" y="399"/>
                    <a:pt x="1166" y="431"/>
                    <a:pt x="1150" y="462"/>
                  </a:cubicBezTo>
                  <a:cubicBezTo>
                    <a:pt x="1134" y="494"/>
                    <a:pt x="1118" y="526"/>
                    <a:pt x="1102" y="558"/>
                  </a:cubicBezTo>
                  <a:cubicBezTo>
                    <a:pt x="1087" y="588"/>
                    <a:pt x="1072" y="618"/>
                    <a:pt x="1057" y="648"/>
                  </a:cubicBezTo>
                  <a:cubicBezTo>
                    <a:pt x="1044" y="674"/>
                    <a:pt x="1031" y="699"/>
                    <a:pt x="1019" y="724"/>
                  </a:cubicBezTo>
                  <a:cubicBezTo>
                    <a:pt x="1010" y="742"/>
                    <a:pt x="1000" y="760"/>
                    <a:pt x="991" y="778"/>
                  </a:cubicBezTo>
                  <a:cubicBezTo>
                    <a:pt x="988" y="784"/>
                    <a:pt x="986" y="790"/>
                    <a:pt x="983" y="795"/>
                  </a:cubicBezTo>
                  <a:cubicBezTo>
                    <a:pt x="981" y="798"/>
                    <a:pt x="980" y="802"/>
                    <a:pt x="978" y="804"/>
                  </a:cubicBezTo>
                  <a:cubicBezTo>
                    <a:pt x="978" y="805"/>
                    <a:pt x="978" y="805"/>
                    <a:pt x="978" y="805"/>
                  </a:cubicBezTo>
                  <a:cubicBezTo>
                    <a:pt x="973" y="797"/>
                    <a:pt x="969" y="788"/>
                    <a:pt x="965" y="780"/>
                  </a:cubicBezTo>
                  <a:cubicBezTo>
                    <a:pt x="955" y="760"/>
                    <a:pt x="944" y="739"/>
                    <a:pt x="934" y="719"/>
                  </a:cubicBezTo>
                  <a:cubicBezTo>
                    <a:pt x="922" y="694"/>
                    <a:pt x="909" y="669"/>
                    <a:pt x="897" y="645"/>
                  </a:cubicBezTo>
                  <a:cubicBezTo>
                    <a:pt x="886" y="623"/>
                    <a:pt x="876" y="602"/>
                    <a:pt x="865" y="581"/>
                  </a:cubicBezTo>
                  <a:cubicBezTo>
                    <a:pt x="861" y="574"/>
                    <a:pt x="858" y="567"/>
                    <a:pt x="854" y="560"/>
                  </a:cubicBezTo>
                  <a:cubicBezTo>
                    <a:pt x="853" y="557"/>
                    <a:pt x="852" y="555"/>
                    <a:pt x="851" y="553"/>
                  </a:cubicBezTo>
                  <a:cubicBezTo>
                    <a:pt x="851" y="552"/>
                    <a:pt x="850" y="550"/>
                    <a:pt x="849" y="549"/>
                  </a:cubicBezTo>
                  <a:cubicBezTo>
                    <a:pt x="849" y="549"/>
                    <a:pt x="849" y="549"/>
                    <a:pt x="849" y="549"/>
                  </a:cubicBezTo>
                  <a:cubicBezTo>
                    <a:pt x="838" y="570"/>
                    <a:pt x="828" y="591"/>
                    <a:pt x="817" y="613"/>
                  </a:cubicBezTo>
                  <a:cubicBezTo>
                    <a:pt x="803" y="642"/>
                    <a:pt x="788" y="671"/>
                    <a:pt x="774" y="700"/>
                  </a:cubicBezTo>
                  <a:cubicBezTo>
                    <a:pt x="772" y="703"/>
                    <a:pt x="769" y="707"/>
                    <a:pt x="770" y="710"/>
                  </a:cubicBezTo>
                  <a:cubicBezTo>
                    <a:pt x="774" y="716"/>
                    <a:pt x="777" y="723"/>
                    <a:pt x="780" y="729"/>
                  </a:cubicBezTo>
                  <a:cubicBezTo>
                    <a:pt x="794" y="757"/>
                    <a:pt x="808" y="784"/>
                    <a:pt x="822" y="812"/>
                  </a:cubicBezTo>
                  <a:cubicBezTo>
                    <a:pt x="838" y="845"/>
                    <a:pt x="855" y="879"/>
                    <a:pt x="872" y="912"/>
                  </a:cubicBezTo>
                  <a:cubicBezTo>
                    <a:pt x="884" y="936"/>
                    <a:pt x="895" y="959"/>
                    <a:pt x="907" y="982"/>
                  </a:cubicBezTo>
                  <a:cubicBezTo>
                    <a:pt x="910" y="988"/>
                    <a:pt x="913" y="995"/>
                    <a:pt x="917" y="1001"/>
                  </a:cubicBezTo>
                  <a:cubicBezTo>
                    <a:pt x="933" y="1029"/>
                    <a:pt x="966" y="1041"/>
                    <a:pt x="997" y="1033"/>
                  </a:cubicBezTo>
                  <a:cubicBezTo>
                    <a:pt x="1011" y="1030"/>
                    <a:pt x="1024" y="1021"/>
                    <a:pt x="1033" y="1009"/>
                  </a:cubicBezTo>
                  <a:cubicBezTo>
                    <a:pt x="1038" y="1004"/>
                    <a:pt x="1041" y="997"/>
                    <a:pt x="1044" y="991"/>
                  </a:cubicBezTo>
                  <a:cubicBezTo>
                    <a:pt x="1045" y="989"/>
                    <a:pt x="1046" y="987"/>
                    <a:pt x="1047" y="985"/>
                  </a:cubicBezTo>
                  <a:cubicBezTo>
                    <a:pt x="1052" y="974"/>
                    <a:pt x="1058" y="963"/>
                    <a:pt x="1063" y="952"/>
                  </a:cubicBezTo>
                  <a:cubicBezTo>
                    <a:pt x="1073" y="934"/>
                    <a:pt x="1082" y="915"/>
                    <a:pt x="1092" y="896"/>
                  </a:cubicBezTo>
                  <a:cubicBezTo>
                    <a:pt x="1104" y="871"/>
                    <a:pt x="1117" y="846"/>
                    <a:pt x="1130" y="820"/>
                  </a:cubicBezTo>
                  <a:cubicBezTo>
                    <a:pt x="1145" y="791"/>
                    <a:pt x="1160" y="761"/>
                    <a:pt x="1174" y="731"/>
                  </a:cubicBezTo>
                  <a:cubicBezTo>
                    <a:pt x="1191" y="698"/>
                    <a:pt x="1207" y="666"/>
                    <a:pt x="1224" y="633"/>
                  </a:cubicBezTo>
                  <a:cubicBezTo>
                    <a:pt x="1241" y="598"/>
                    <a:pt x="1258" y="564"/>
                    <a:pt x="1275" y="530"/>
                  </a:cubicBezTo>
                  <a:cubicBezTo>
                    <a:pt x="1292" y="496"/>
                    <a:pt x="1310" y="462"/>
                    <a:pt x="1327" y="428"/>
                  </a:cubicBezTo>
                  <a:cubicBezTo>
                    <a:pt x="1343" y="396"/>
                    <a:pt x="1359" y="364"/>
                    <a:pt x="1375" y="332"/>
                  </a:cubicBezTo>
                  <a:cubicBezTo>
                    <a:pt x="1389" y="304"/>
                    <a:pt x="1403" y="275"/>
                    <a:pt x="1418" y="247"/>
                  </a:cubicBezTo>
                  <a:cubicBezTo>
                    <a:pt x="1429" y="224"/>
                    <a:pt x="1441" y="201"/>
                    <a:pt x="1452" y="178"/>
                  </a:cubicBezTo>
                  <a:cubicBezTo>
                    <a:pt x="1461" y="161"/>
                    <a:pt x="1469" y="145"/>
                    <a:pt x="1477" y="129"/>
                  </a:cubicBezTo>
                  <a:cubicBezTo>
                    <a:pt x="1481" y="121"/>
                    <a:pt x="1485" y="113"/>
                    <a:pt x="1489" y="105"/>
                  </a:cubicBezTo>
                  <a:cubicBezTo>
                    <a:pt x="1495" y="93"/>
                    <a:pt x="1497" y="81"/>
                    <a:pt x="1497" y="68"/>
                  </a:cubicBezTo>
                  <a:cubicBezTo>
                    <a:pt x="1496" y="65"/>
                    <a:pt x="1497" y="69"/>
                    <a:pt x="1497" y="68"/>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2"/>
                    </a:gs>
                    <a:gs pos="100000">
                      <a:schemeClr val="accent1"/>
                    </a:gs>
                  </a:gsLst>
                  <a:lin ang="5400000" scaled="1"/>
                </a:gradFill>
                <a:sym typeface="方正清刻本悦宋简体" panose="02000000000000000000" pitchFamily="2" charset="-122"/>
              </a:endParaRPr>
            </a:p>
          </p:txBody>
        </p:sp>
      </p:grpSp>
      <p:sp>
        <p:nvSpPr>
          <p:cNvPr id="7" name="五边形 6"/>
          <p:cNvSpPr/>
          <p:nvPr/>
        </p:nvSpPr>
        <p:spPr>
          <a:xfrm rot="16200000" flipV="1">
            <a:off x="5792470" y="5658485"/>
            <a:ext cx="607060" cy="1645920"/>
          </a:xfrm>
          <a:prstGeom prst="homePlate">
            <a:avLst>
              <a:gd name="adj" fmla="val 8023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pic>
        <p:nvPicPr>
          <p:cNvPr id="4" name="图片 3" descr="结尾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38125" y="5028565"/>
            <a:ext cx="4486910" cy="1588135"/>
          </a:xfrm>
          <a:prstGeom prst="rect">
            <a:avLst/>
          </a:prstGeom>
        </p:spPr>
      </p:pic>
    </p:spTree>
    <p:custDataLst>
      <p:tags r:id="rId4"/>
    </p:custData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grpSp>
        <p:nvGrpSpPr>
          <p:cNvPr id="3" name="组合 2"/>
          <p:cNvGrpSpPr/>
          <p:nvPr/>
        </p:nvGrpSpPr>
        <p:grpSpPr>
          <a:xfrm>
            <a:off x="133350" y="441960"/>
            <a:ext cx="3950335" cy="807720"/>
            <a:chOff x="-7" y="292"/>
            <a:chExt cx="6221" cy="1272"/>
          </a:xfrm>
        </p:grpSpPr>
        <p:sp>
          <p:nvSpPr>
            <p:cNvPr id="9" name="五边形 8"/>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生字生词</a:t>
              </a:r>
              <a:endParaRPr lang="zh-CN" altLang="en-US" sz="4500" b="1" dirty="0">
                <a:latin typeface="方正彩云简体" panose="03000509000000000000" charset="-122"/>
                <a:ea typeface="方正彩云简体" panose="03000509000000000000" charset="-122"/>
              </a:endParaRPr>
            </a:p>
          </p:txBody>
        </p:sp>
      </p:grpSp>
      <p:pic>
        <p:nvPicPr>
          <p:cNvPr id="20" name="图片 19"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100" name="文本框 99"/>
          <p:cNvSpPr txBox="1"/>
          <p:nvPr/>
        </p:nvSpPr>
        <p:spPr>
          <a:xfrm>
            <a:off x="1021080" y="1508760"/>
            <a:ext cx="10149840" cy="4654864"/>
          </a:xfrm>
          <a:prstGeom prst="rect">
            <a:avLst/>
          </a:prstGeom>
          <a:noFill/>
          <a:ln w="9525">
            <a:noFill/>
          </a:ln>
        </p:spPr>
        <p:txBody>
          <a:bodyPr wrap="square">
            <a:spAutoFit/>
          </a:bodyPr>
          <a:lstStyle/>
          <a:p>
            <a:pPr indent="0">
              <a:lnSpc>
                <a:spcPct val="140000"/>
              </a:lnSpc>
            </a:pPr>
            <a:r>
              <a:rPr lang="zh-CN" altLang="en-US" sz="5500" b="1" dirty="0">
                <a:solidFill>
                  <a:srgbClr val="000000"/>
                </a:solidFill>
                <a:effectLst/>
                <a:latin typeface="楷体" panose="02010609060101010101" charset="-122"/>
                <a:ea typeface="楷体" panose="02010609060101010101" charset="-122"/>
                <a:cs typeface="楷体" panose="02010609060101010101" charset="-122"/>
              </a:rPr>
              <a:t>诸葛亮   妒忌   </a:t>
            </a:r>
            <a:r>
              <a:rPr lang="zh-CN" sz="5500" b="1" dirty="0">
                <a:solidFill>
                  <a:srgbClr val="000000"/>
                </a:solidFill>
                <a:effectLst/>
                <a:latin typeface="楷体" panose="02010609060101010101" charset="-122"/>
                <a:ea typeface="楷体" panose="02010609060101010101" charset="-122"/>
                <a:cs typeface="楷体" panose="02010609060101010101" charset="-122"/>
              </a:rPr>
              <a:t>都督   惩罚</a:t>
            </a:r>
            <a:endParaRPr lang="zh-CN" sz="5500" b="1" dirty="0">
              <a:solidFill>
                <a:srgbClr val="000000"/>
              </a:solidFill>
              <a:effectLst/>
              <a:latin typeface="楷体" panose="02010609060101010101" charset="-122"/>
              <a:ea typeface="楷体" panose="02010609060101010101" charset="-122"/>
              <a:cs typeface="楷体" panose="02010609060101010101" charset="-122"/>
            </a:endParaRPr>
          </a:p>
          <a:p>
            <a:pPr indent="0">
              <a:lnSpc>
                <a:spcPct val="140000"/>
              </a:lnSpc>
            </a:pPr>
            <a:r>
              <a:rPr lang="zh-CN" altLang="en-US" sz="5500" b="1" dirty="0">
                <a:solidFill>
                  <a:srgbClr val="000000"/>
                </a:solidFill>
                <a:effectLst/>
                <a:latin typeface="楷体" panose="02010609060101010101" charset="-122"/>
                <a:ea typeface="楷体" panose="02010609060101010101" charset="-122"/>
                <a:cs typeface="楷体" panose="02010609060101010101" charset="-122"/>
                <a:sym typeface="+mn-ea"/>
              </a:rPr>
              <a:t>曹丞相</a:t>
            </a:r>
            <a:r>
              <a:rPr lang="zh-CN" sz="5500" b="1" dirty="0">
                <a:solidFill>
                  <a:srgbClr val="000000"/>
                </a:solidFill>
                <a:effectLst/>
                <a:latin typeface="楷体" panose="02010609060101010101" charset="-122"/>
                <a:ea typeface="楷体" panose="02010609060101010101" charset="-122"/>
                <a:cs typeface="楷体" panose="02010609060101010101" charset="-122"/>
              </a:rPr>
              <a:t>   鲁肃   私自   水寨</a:t>
            </a:r>
            <a:endParaRPr lang="zh-CN" sz="5500" b="1" dirty="0">
              <a:solidFill>
                <a:srgbClr val="000000"/>
              </a:solidFill>
              <a:effectLst/>
              <a:latin typeface="楷体" panose="02010609060101010101" charset="-122"/>
              <a:ea typeface="楷体" panose="02010609060101010101" charset="-122"/>
              <a:cs typeface="楷体" panose="02010609060101010101" charset="-122"/>
            </a:endParaRPr>
          </a:p>
          <a:p>
            <a:pPr indent="0">
              <a:lnSpc>
                <a:spcPct val="140000"/>
              </a:lnSpc>
            </a:pPr>
            <a:r>
              <a:rPr lang="zh-CN" sz="5500" b="1" dirty="0">
                <a:solidFill>
                  <a:srgbClr val="000000"/>
                </a:solidFill>
                <a:effectLst/>
                <a:latin typeface="楷体" panose="02010609060101010101" charset="-122"/>
                <a:ea typeface="楷体" panose="02010609060101010101" charset="-122"/>
                <a:cs typeface="楷体" panose="02010609060101010101" charset="-122"/>
              </a:rPr>
              <a:t>弓弩手   擂鼓   呐喊   支援</a:t>
            </a:r>
            <a:endParaRPr lang="zh-CN" sz="5500" b="1" dirty="0">
              <a:solidFill>
                <a:srgbClr val="000000"/>
              </a:solidFill>
              <a:effectLst/>
              <a:latin typeface="楷体" panose="02010609060101010101" charset="-122"/>
              <a:ea typeface="楷体" panose="02010609060101010101" charset="-122"/>
              <a:cs typeface="楷体" panose="02010609060101010101" charset="-122"/>
            </a:endParaRPr>
          </a:p>
          <a:p>
            <a:pPr indent="0">
              <a:lnSpc>
                <a:spcPct val="140000"/>
              </a:lnSpc>
            </a:pPr>
            <a:r>
              <a:rPr lang="zh-CN" sz="5500" b="1" dirty="0">
                <a:solidFill>
                  <a:srgbClr val="000000"/>
                </a:solidFill>
                <a:effectLst/>
                <a:latin typeface="楷体" panose="02010609060101010101" charset="-122"/>
                <a:ea typeface="楷体" panose="02010609060101010101" charset="-122"/>
                <a:cs typeface="楷体" panose="02010609060101010101" charset="-122"/>
              </a:rPr>
              <a:t>插满  </a:t>
            </a:r>
            <a:r>
              <a:rPr lang="en-US" altLang="zh-CN" sz="5500" b="1" dirty="0">
                <a:solidFill>
                  <a:srgbClr val="000000"/>
                </a:solidFill>
                <a:effectLst/>
                <a:latin typeface="楷体" panose="02010609060101010101" charset="-122"/>
                <a:ea typeface="楷体" panose="02010609060101010101" charset="-122"/>
                <a:cs typeface="楷体" panose="02010609060101010101" charset="-122"/>
              </a:rPr>
              <a:t> </a:t>
            </a:r>
            <a:r>
              <a:rPr lang="zh-CN" sz="5500" b="1">
                <a:solidFill>
                  <a:srgbClr val="000000"/>
                </a:solidFill>
                <a:effectLst/>
                <a:latin typeface="楷体" panose="02010609060101010101" charset="-122"/>
                <a:ea typeface="楷体" panose="02010609060101010101" charset="-122"/>
                <a:cs typeface="楷体" panose="02010609060101010101" charset="-122"/>
              </a:rPr>
              <a:t>周瑜  委托   神机妙算</a:t>
            </a:r>
            <a:endParaRPr lang="zh-CN" sz="5500" b="1">
              <a:solidFill>
                <a:srgbClr val="000000"/>
              </a:solidFill>
              <a:effectLst/>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p:cTn id="13"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100">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p:cTn id="19"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100">
                                            <p:txEl>
                                              <p:pRg st="2" end="2"/>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100">
                                            <p:txEl>
                                              <p:pRg st="3" end="3"/>
                                            </p:txEl>
                                          </p:spTgt>
                                        </p:tgtEl>
                                        <p:attrNameLst>
                                          <p:attrName>style.visibility</p:attrName>
                                        </p:attrNameLst>
                                      </p:cBhvr>
                                      <p:to>
                                        <p:strVal val="visible"/>
                                      </p:to>
                                    </p:set>
                                    <p:anim calcmode="lin" valueType="num">
                                      <p:cBhvr>
                                        <p:cTn id="25"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2" name="图片 1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100" name="文本框 99"/>
          <p:cNvSpPr txBox="1"/>
          <p:nvPr/>
        </p:nvSpPr>
        <p:spPr>
          <a:xfrm>
            <a:off x="1097915" y="853440"/>
            <a:ext cx="10459720" cy="5015865"/>
          </a:xfrm>
          <a:prstGeom prst="rect">
            <a:avLst/>
          </a:prstGeom>
          <a:noFill/>
          <a:ln w="9525">
            <a:noFill/>
          </a:ln>
        </p:spPr>
        <p:txBody>
          <a:bodyPr wrap="square">
            <a:spAutoFit/>
          </a:bodyPr>
          <a:lstStyle/>
          <a:p>
            <a:pPr indent="0">
              <a:lnSpc>
                <a:spcPct val="160000"/>
              </a:lnSpc>
            </a:pPr>
            <a:endParaRPr lang="zh-CN" sz="5000" b="1">
              <a:solidFill>
                <a:srgbClr val="000000"/>
              </a:solidFill>
              <a:latin typeface="楷体" panose="02010609060101010101" charset="-122"/>
              <a:ea typeface="楷体" panose="02010609060101010101" charset="-122"/>
              <a:cs typeface="楷体" panose="02010609060101010101" charset="-122"/>
            </a:endParaRPr>
          </a:p>
          <a:p>
            <a:pPr indent="0">
              <a:lnSpc>
                <a:spcPct val="160000"/>
              </a:lnSpc>
            </a:pPr>
            <a:r>
              <a:rPr lang="zh-CN" sz="5000" b="1">
                <a:solidFill>
                  <a:srgbClr val="000000"/>
                </a:solidFill>
                <a:latin typeface="楷体" panose="02010609060101010101" charset="-122"/>
                <a:ea typeface="楷体" panose="02010609060101010101" charset="-122"/>
                <a:cs typeface="楷体" panose="02010609060101010101" charset="-122"/>
              </a:rPr>
              <a:t>起因：</a:t>
            </a:r>
            <a:endParaRPr lang="zh-CN" sz="5000" b="1">
              <a:solidFill>
                <a:srgbClr val="000000"/>
              </a:solidFill>
              <a:latin typeface="楷体" panose="02010609060101010101" charset="-122"/>
              <a:ea typeface="楷体" panose="02010609060101010101" charset="-122"/>
              <a:cs typeface="楷体" panose="02010609060101010101" charset="-122"/>
            </a:endParaRPr>
          </a:p>
          <a:p>
            <a:pPr indent="0">
              <a:lnSpc>
                <a:spcPct val="160000"/>
              </a:lnSpc>
            </a:pPr>
            <a:r>
              <a:rPr lang="zh-CN" sz="5000" b="1">
                <a:solidFill>
                  <a:srgbClr val="000000"/>
                </a:solidFill>
                <a:latin typeface="楷体" panose="02010609060101010101" charset="-122"/>
                <a:ea typeface="楷体" panose="02010609060101010101" charset="-122"/>
                <a:cs typeface="楷体" panose="02010609060101010101" charset="-122"/>
              </a:rPr>
              <a:t>经过：</a:t>
            </a:r>
            <a:endParaRPr lang="zh-CN" sz="5000" b="1">
              <a:solidFill>
                <a:srgbClr val="000000"/>
              </a:solidFill>
              <a:latin typeface="楷体" panose="02010609060101010101" charset="-122"/>
              <a:ea typeface="楷体" panose="02010609060101010101" charset="-122"/>
              <a:cs typeface="楷体" panose="02010609060101010101" charset="-122"/>
            </a:endParaRPr>
          </a:p>
          <a:p>
            <a:pPr indent="0">
              <a:lnSpc>
                <a:spcPct val="160000"/>
              </a:lnSpc>
            </a:pPr>
            <a:r>
              <a:rPr lang="zh-CN" sz="5000" b="1">
                <a:solidFill>
                  <a:srgbClr val="000000"/>
                </a:solidFill>
                <a:latin typeface="楷体" panose="02010609060101010101" charset="-122"/>
                <a:ea typeface="楷体" panose="02010609060101010101" charset="-122"/>
                <a:cs typeface="楷体" panose="02010609060101010101" charset="-122"/>
              </a:rPr>
              <a:t>结果：</a:t>
            </a:r>
            <a:endParaRPr lang="zh-CN" sz="5000" b="1">
              <a:solidFill>
                <a:srgbClr val="000000"/>
              </a:solidFill>
              <a:latin typeface="楷体" panose="02010609060101010101" charset="-122"/>
              <a:ea typeface="楷体" panose="02010609060101010101" charset="-122"/>
              <a:cs typeface="楷体" panose="02010609060101010101" charset="-122"/>
            </a:endParaRPr>
          </a:p>
        </p:txBody>
      </p:sp>
      <p:sp>
        <p:nvSpPr>
          <p:cNvPr id="14" name="文本框 13"/>
          <p:cNvSpPr txBox="1"/>
          <p:nvPr/>
        </p:nvSpPr>
        <p:spPr>
          <a:xfrm>
            <a:off x="2830830" y="2084705"/>
            <a:ext cx="6344920" cy="3784600"/>
          </a:xfrm>
          <a:prstGeom prst="rect">
            <a:avLst/>
          </a:prstGeom>
          <a:noFill/>
          <a:ln w="9525">
            <a:noFill/>
          </a:ln>
        </p:spPr>
        <p:txBody>
          <a:bodyPr wrap="square">
            <a:spAutoFit/>
          </a:bodyPr>
          <a:lstStyle/>
          <a:p>
            <a:pPr indent="0">
              <a:lnSpc>
                <a:spcPct val="160000"/>
              </a:lnSpc>
            </a:pPr>
            <a:r>
              <a:rPr lang="zh-CN" sz="5000" b="1">
                <a:solidFill>
                  <a:srgbClr val="FF0000"/>
                </a:solidFill>
                <a:latin typeface="楷体" panose="02010609060101010101" charset="-122"/>
                <a:ea typeface="楷体" panose="02010609060101010101" charset="-122"/>
                <a:cs typeface="楷体" panose="02010609060101010101" charset="-122"/>
              </a:rPr>
              <a:t>（1）心生妒忌</a:t>
            </a:r>
            <a:endParaRPr lang="zh-CN" sz="5000" b="1">
              <a:solidFill>
                <a:srgbClr val="FF0000"/>
              </a:solidFill>
              <a:latin typeface="楷体" panose="02010609060101010101" charset="-122"/>
              <a:ea typeface="楷体" panose="02010609060101010101" charset="-122"/>
              <a:cs typeface="楷体" panose="02010609060101010101" charset="-122"/>
            </a:endParaRPr>
          </a:p>
          <a:p>
            <a:pPr indent="0">
              <a:lnSpc>
                <a:spcPct val="160000"/>
              </a:lnSpc>
            </a:pPr>
            <a:r>
              <a:rPr lang="zh-CN" sz="5000" b="1">
                <a:solidFill>
                  <a:srgbClr val="FF0000"/>
                </a:solidFill>
                <a:latin typeface="楷体" panose="02010609060101010101" charset="-122"/>
                <a:ea typeface="楷体" panose="02010609060101010101" charset="-122"/>
                <a:cs typeface="楷体" panose="02010609060101010101" charset="-122"/>
              </a:rPr>
              <a:t>（2—9）巧妙借箭</a:t>
            </a:r>
            <a:endParaRPr lang="zh-CN" sz="5000" b="1">
              <a:solidFill>
                <a:srgbClr val="FF0000"/>
              </a:solidFill>
              <a:latin typeface="楷体" panose="02010609060101010101" charset="-122"/>
              <a:ea typeface="楷体" panose="02010609060101010101" charset="-122"/>
              <a:cs typeface="楷体" panose="02010609060101010101" charset="-122"/>
            </a:endParaRPr>
          </a:p>
          <a:p>
            <a:pPr indent="0">
              <a:lnSpc>
                <a:spcPct val="160000"/>
              </a:lnSpc>
            </a:pPr>
            <a:r>
              <a:rPr lang="zh-CN" sz="5000" b="1">
                <a:solidFill>
                  <a:srgbClr val="FF0000"/>
                </a:solidFill>
                <a:latin typeface="楷体" panose="02010609060101010101" charset="-122"/>
                <a:ea typeface="楷体" panose="02010609060101010101" charset="-122"/>
                <a:cs typeface="楷体" panose="02010609060101010101" charset="-122"/>
              </a:rPr>
              <a:t>（10）自叹不如</a:t>
            </a:r>
            <a:endParaRPr lang="zh-CN" sz="5000" b="1">
              <a:solidFill>
                <a:srgbClr val="FF0000"/>
              </a:solidFill>
              <a:latin typeface="楷体" panose="02010609060101010101" charset="-122"/>
              <a:ea typeface="楷体" panose="02010609060101010101" charset="-122"/>
              <a:cs typeface="楷体" panose="02010609060101010101" charset="-122"/>
            </a:endParaRPr>
          </a:p>
        </p:txBody>
      </p:sp>
      <p:grpSp>
        <p:nvGrpSpPr>
          <p:cNvPr id="15" name="组合 14"/>
          <p:cNvGrpSpPr/>
          <p:nvPr/>
        </p:nvGrpSpPr>
        <p:grpSpPr>
          <a:xfrm>
            <a:off x="133350" y="441960"/>
            <a:ext cx="7171690" cy="807720"/>
            <a:chOff x="-7" y="292"/>
            <a:chExt cx="11294" cy="1272"/>
          </a:xfrm>
        </p:grpSpPr>
        <p:sp>
          <p:nvSpPr>
            <p:cNvPr id="16" name="五边形 15"/>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彩云简体" panose="03000509000000000000" charset="-122"/>
                <a:ea typeface="方正彩云简体" panose="03000509000000000000" charset="-122"/>
              </a:endParaRPr>
            </a:p>
          </p:txBody>
        </p:sp>
        <p:sp>
          <p:nvSpPr>
            <p:cNvPr id="17" name="文本框 16"/>
            <p:cNvSpPr txBox="1"/>
            <p:nvPr/>
          </p:nvSpPr>
          <p:spPr>
            <a:xfrm>
              <a:off x="802" y="330"/>
              <a:ext cx="10485" cy="1234"/>
            </a:xfrm>
            <a:prstGeom prst="rect">
              <a:avLst/>
            </a:prstGeom>
            <a:noFill/>
          </p:spPr>
          <p:txBody>
            <a:bodyPr wrap="square" rtlCol="0">
              <a:spAutoFit/>
            </a:bodyPr>
            <a:lstStyle/>
            <a:p>
              <a:pPr algn="dist">
                <a:buClrTx/>
                <a:buSzTx/>
                <a:buFontTx/>
                <a:defRPr/>
              </a:pPr>
              <a:r>
                <a:rPr lang="zh-CN" altLang="en-US" sz="4500" b="1" dirty="0">
                  <a:solidFill>
                    <a:schemeClr val="tx1">
                      <a:lumMod val="65000"/>
                      <a:lumOff val="35000"/>
                    </a:schemeClr>
                  </a:solidFill>
                  <a:latin typeface="方正彩云简体" panose="03000509000000000000" charset="-122"/>
                  <a:ea typeface="方正彩云简体" panose="03000509000000000000" charset="-122"/>
                  <a:cs typeface="Arial" panose="020B0604020202020204" pitchFamily="34" charset="0"/>
                  <a:sym typeface="+mn-ea"/>
                </a:rPr>
                <a:t>梳理脉络，全文把握</a:t>
              </a:r>
              <a:endParaRPr lang="zh-CN" altLang="en-US" sz="4500" b="1" dirty="0">
                <a:solidFill>
                  <a:schemeClr val="tx1">
                    <a:lumMod val="65000"/>
                    <a:lumOff val="35000"/>
                  </a:schemeClr>
                </a:solidFill>
                <a:latin typeface="方正彩云简体" panose="03000509000000000000" charset="-122"/>
                <a:ea typeface="方正彩云简体" panose="03000509000000000000" charset="-122"/>
                <a:cs typeface="Arial" panose="020B0604020202020204" pitchFamily="34" charset="0"/>
                <a:sym typeface="+mn-ea"/>
              </a:endParaRPr>
            </a:p>
          </p:txBody>
        </p:sp>
      </p:grpSp>
    </p:spTree>
    <p:custDataLst>
      <p:tags r:id="rId2"/>
    </p:custDataLst>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p:cTn id="7"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00">
                                            <p:txEl>
                                              <p:pRg st="2" end="2"/>
                                            </p:txEl>
                                          </p:spTgt>
                                        </p:tgtEl>
                                        <p:attrNameLst>
                                          <p:attrName>style.visibility</p:attrName>
                                        </p:attrNameLst>
                                      </p:cBhvr>
                                      <p:to>
                                        <p:strVal val="visible"/>
                                      </p:to>
                                    </p:set>
                                    <p:anim calcmode="lin" valueType="num">
                                      <p:cBhvr>
                                        <p:cTn id="1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100">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100">
                                            <p:txEl>
                                              <p:pRg st="3" end="3"/>
                                            </p:txEl>
                                          </p:spTgt>
                                        </p:tgtEl>
                                        <p:attrNameLst>
                                          <p:attrName>style.visibility</p:attrName>
                                        </p:attrNameLst>
                                      </p:cBhvr>
                                      <p:to>
                                        <p:strVal val="visible"/>
                                      </p:to>
                                    </p:set>
                                    <p:anim calcmode="lin" valueType="num">
                                      <p:cBhvr>
                                        <p:cTn id="21"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100">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 calcmode="lin" valueType="num">
                                      <p:cBhvr>
                                        <p:cTn id="28" dur="1000" fill="hold"/>
                                        <p:tgtEl>
                                          <p:spTgt spid="14">
                                            <p:txEl>
                                              <p:pRg st="0" end="0"/>
                                            </p:txEl>
                                          </p:spTgt>
                                        </p:tgtEl>
                                        <p:attrNameLst>
                                          <p:attrName>ppt_w</p:attrName>
                                        </p:attrNameLst>
                                      </p:cBhvr>
                                      <p:tavLst>
                                        <p:tav tm="0">
                                          <p:val>
                                            <p:strVal val="#ppt_w*0.70"/>
                                          </p:val>
                                        </p:tav>
                                        <p:tav tm="100000">
                                          <p:val>
                                            <p:strVal val="#ppt_w"/>
                                          </p:val>
                                        </p:tav>
                                      </p:tavLst>
                                    </p:anim>
                                    <p:anim calcmode="lin" valueType="num">
                                      <p:cBhvr>
                                        <p:cTn id="29" dur="1000" fill="hold"/>
                                        <p:tgtEl>
                                          <p:spTgt spid="14">
                                            <p:txEl>
                                              <p:pRg st="0" end="0"/>
                                            </p:txEl>
                                          </p:spTgt>
                                        </p:tgtEl>
                                        <p:attrNameLst>
                                          <p:attrName>ppt_h</p:attrName>
                                        </p:attrNameLst>
                                      </p:cBhvr>
                                      <p:tavLst>
                                        <p:tav tm="0">
                                          <p:val>
                                            <p:strVal val="#ppt_h"/>
                                          </p:val>
                                        </p:tav>
                                        <p:tav tm="100000">
                                          <p:val>
                                            <p:strVal val="#ppt_h"/>
                                          </p:val>
                                        </p:tav>
                                      </p:tavLst>
                                    </p:anim>
                                    <p:animEffect transition="in" filter="fade">
                                      <p:cBhvr>
                                        <p:cTn id="30" dur="1000"/>
                                        <p:tgtEl>
                                          <p:spTgt spid="14">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14">
                                            <p:txEl>
                                              <p:pRg st="1" end="1"/>
                                            </p:txEl>
                                          </p:spTgt>
                                        </p:tgtEl>
                                        <p:attrNameLst>
                                          <p:attrName>style.visibility</p:attrName>
                                        </p:attrNameLst>
                                      </p:cBhvr>
                                      <p:to>
                                        <p:strVal val="visible"/>
                                      </p:to>
                                    </p:set>
                                    <p:anim calcmode="lin" valueType="num">
                                      <p:cBhvr>
                                        <p:cTn id="35" dur="1000" fill="hold"/>
                                        <p:tgtEl>
                                          <p:spTgt spid="14">
                                            <p:txEl>
                                              <p:pRg st="1" end="1"/>
                                            </p:txEl>
                                          </p:spTgt>
                                        </p:tgtEl>
                                        <p:attrNameLst>
                                          <p:attrName>ppt_w</p:attrName>
                                        </p:attrNameLst>
                                      </p:cBhvr>
                                      <p:tavLst>
                                        <p:tav tm="0">
                                          <p:val>
                                            <p:strVal val="#ppt_w*0.70"/>
                                          </p:val>
                                        </p:tav>
                                        <p:tav tm="100000">
                                          <p:val>
                                            <p:strVal val="#ppt_w"/>
                                          </p:val>
                                        </p:tav>
                                      </p:tavLst>
                                    </p:anim>
                                    <p:anim calcmode="lin" valueType="num">
                                      <p:cBhvr>
                                        <p:cTn id="36" dur="1000" fill="hold"/>
                                        <p:tgtEl>
                                          <p:spTgt spid="14">
                                            <p:txEl>
                                              <p:pRg st="1" end="1"/>
                                            </p:txEl>
                                          </p:spTgt>
                                        </p:tgtEl>
                                        <p:attrNameLst>
                                          <p:attrName>ppt_h</p:attrName>
                                        </p:attrNameLst>
                                      </p:cBhvr>
                                      <p:tavLst>
                                        <p:tav tm="0">
                                          <p:val>
                                            <p:strVal val="#ppt_h"/>
                                          </p:val>
                                        </p:tav>
                                        <p:tav tm="100000">
                                          <p:val>
                                            <p:strVal val="#ppt_h"/>
                                          </p:val>
                                        </p:tav>
                                      </p:tavLst>
                                    </p:anim>
                                    <p:animEffect transition="in" filter="fade">
                                      <p:cBhvr>
                                        <p:cTn id="37" dur="1000"/>
                                        <p:tgtEl>
                                          <p:spTgt spid="14">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14">
                                            <p:txEl>
                                              <p:pRg st="2" end="2"/>
                                            </p:txEl>
                                          </p:spTgt>
                                        </p:tgtEl>
                                        <p:attrNameLst>
                                          <p:attrName>style.visibility</p:attrName>
                                        </p:attrNameLst>
                                      </p:cBhvr>
                                      <p:to>
                                        <p:strVal val="visible"/>
                                      </p:to>
                                    </p:set>
                                    <p:anim calcmode="lin" valueType="num">
                                      <p:cBhvr>
                                        <p:cTn id="42" dur="1000" fill="hold"/>
                                        <p:tgtEl>
                                          <p:spTgt spid="14">
                                            <p:txEl>
                                              <p:pRg st="2" end="2"/>
                                            </p:txEl>
                                          </p:spTgt>
                                        </p:tgtEl>
                                        <p:attrNameLst>
                                          <p:attrName>ppt_w</p:attrName>
                                        </p:attrNameLst>
                                      </p:cBhvr>
                                      <p:tavLst>
                                        <p:tav tm="0">
                                          <p:val>
                                            <p:strVal val="#ppt_w*0.70"/>
                                          </p:val>
                                        </p:tav>
                                        <p:tav tm="100000">
                                          <p:val>
                                            <p:strVal val="#ppt_w"/>
                                          </p:val>
                                        </p:tav>
                                      </p:tavLst>
                                    </p:anim>
                                    <p:anim calcmode="lin" valueType="num">
                                      <p:cBhvr>
                                        <p:cTn id="43" dur="1000" fill="hold"/>
                                        <p:tgtEl>
                                          <p:spTgt spid="14">
                                            <p:txEl>
                                              <p:pRg st="2" end="2"/>
                                            </p:txEl>
                                          </p:spTgt>
                                        </p:tgtEl>
                                        <p:attrNameLst>
                                          <p:attrName>ppt_h</p:attrName>
                                        </p:attrNameLst>
                                      </p:cBhvr>
                                      <p:tavLst>
                                        <p:tav tm="0">
                                          <p:val>
                                            <p:strVal val="#ppt_h"/>
                                          </p:val>
                                        </p:tav>
                                        <p:tav tm="100000">
                                          <p:val>
                                            <p:strVal val="#ppt_h"/>
                                          </p:val>
                                        </p:tav>
                                      </p:tavLst>
                                    </p:anim>
                                    <p:animEffect transition="in" filter="fade">
                                      <p:cBhvr>
                                        <p:cTn id="44" dur="10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Lst>
          <a:lin ang="5400000" scaled="0"/>
        </a:gradFill>
        <a:effectLst/>
      </p:bgPr>
    </p:bg>
    <p:spTree>
      <p:nvGrpSpPr>
        <p:cNvPr id="1" name=""/>
        <p:cNvGrpSpPr/>
        <p:nvPr/>
      </p:nvGrpSpPr>
      <p:grpSpPr>
        <a:xfrm>
          <a:off x="0" y="0"/>
          <a:ext cx="0" cy="0"/>
          <a:chOff x="0" y="0"/>
          <a:chExt cx="0" cy="0"/>
        </a:xfrm>
      </p:grpSpPr>
      <p:sp>
        <p:nvSpPr>
          <p:cNvPr id="7" name="五边形 6"/>
          <p:cNvSpPr/>
          <p:nvPr/>
        </p:nvSpPr>
        <p:spPr>
          <a:xfrm rot="16200000" flipV="1">
            <a:off x="5792470" y="5658485"/>
            <a:ext cx="607060" cy="1645920"/>
          </a:xfrm>
          <a:prstGeom prst="homePlate">
            <a:avLst>
              <a:gd name="adj" fmla="val 80230"/>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273040" y="-1270"/>
            <a:ext cx="1645920" cy="1327785"/>
            <a:chOff x="8304" y="-2"/>
            <a:chExt cx="2592" cy="2091"/>
          </a:xfrm>
        </p:grpSpPr>
        <p:sp>
          <p:nvSpPr>
            <p:cNvPr id="5" name="五边形 4"/>
            <p:cNvSpPr/>
            <p:nvPr/>
          </p:nvSpPr>
          <p:spPr>
            <a:xfrm rot="5400000">
              <a:off x="8555" y="-252"/>
              <a:ext cx="2091" cy="2592"/>
            </a:xfrm>
            <a:prstGeom prst="homePlate">
              <a:avLst>
                <a:gd name="adj" fmla="val 35759"/>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原创设计师【ainippt】_10"/>
            <p:cNvSpPr/>
            <p:nvPr>
              <p:custDataLst>
                <p:tags r:id="rId1"/>
              </p:custDataLst>
            </p:nvPr>
          </p:nvSpPr>
          <p:spPr>
            <a:xfrm flipH="1">
              <a:off x="8988" y="619"/>
              <a:ext cx="1224" cy="852"/>
            </a:xfrm>
            <a:custGeom>
              <a:avLst/>
              <a:gdLst/>
              <a:ahLst/>
              <a:cxnLst>
                <a:cxn ang="0">
                  <a:pos x="1666326007" y="1169760"/>
                </a:cxn>
                <a:cxn ang="0">
                  <a:pos x="1361339163" y="1169760"/>
                </a:cxn>
                <a:cxn ang="0">
                  <a:pos x="1132307121" y="1169760"/>
                </a:cxn>
                <a:cxn ang="0">
                  <a:pos x="980398166" y="201188941"/>
                </a:cxn>
                <a:cxn ang="0">
                  <a:pos x="848353964" y="464372553"/>
                </a:cxn>
                <a:cxn ang="0">
                  <a:pos x="720984203" y="718198735"/>
                </a:cxn>
                <a:cxn ang="0">
                  <a:pos x="608804754" y="942782222"/>
                </a:cxn>
                <a:cxn ang="0">
                  <a:pos x="528176160" y="781363165"/>
                </a:cxn>
                <a:cxn ang="0">
                  <a:pos x="364581751" y="456184884"/>
                </a:cxn>
                <a:cxn ang="0">
                  <a:pos x="236043704" y="198850070"/>
                </a:cxn>
                <a:cxn ang="0">
                  <a:pos x="219683809" y="167267855"/>
                </a:cxn>
                <a:cxn ang="0">
                  <a:pos x="470918473" y="167267855"/>
                </a:cxn>
                <a:cxn ang="0">
                  <a:pos x="566738027" y="167267855"/>
                </a:cxn>
                <a:cxn ang="0">
                  <a:pos x="641523895" y="315820204"/>
                </a:cxn>
                <a:cxn ang="0">
                  <a:pos x="758377136" y="546252490"/>
                </a:cxn>
                <a:cxn ang="0">
                  <a:pos x="842511237" y="382493265"/>
                </a:cxn>
                <a:cxn ang="0">
                  <a:pos x="846016744" y="350911698"/>
                </a:cxn>
                <a:cxn ang="0">
                  <a:pos x="735006229" y="129837490"/>
                </a:cxn>
                <a:cxn ang="0">
                  <a:pos x="597119948" y="1169760"/>
                </a:cxn>
                <a:cxn ang="0">
                  <a:pos x="172942642" y="1169760"/>
                </a:cxn>
                <a:cxn ang="0">
                  <a:pos x="35055713" y="17545747"/>
                </a:cxn>
                <a:cxn ang="0">
                  <a:pos x="22201973" y="143873958"/>
                </a:cxn>
                <a:cxn ang="0">
                  <a:pos x="127369761" y="354420329"/>
                </a:cxn>
                <a:cxn ang="0">
                  <a:pos x="290964170" y="680768370"/>
                </a:cxn>
                <a:cxn ang="0">
                  <a:pos x="446379279" y="990739776"/>
                </a:cxn>
                <a:cxn ang="0">
                  <a:pos x="529345094" y="1155668112"/>
                </a:cxn>
                <a:cxn ang="0">
                  <a:pos x="611141974" y="1211813984"/>
                </a:cxn>
                <a:cxn ang="0">
                  <a:pos x="691770568" y="1148650203"/>
                </a:cxn>
                <a:cxn ang="0">
                  <a:pos x="835500224" y="860902934"/>
                </a:cxn>
                <a:cxn ang="0">
                  <a:pos x="876398664" y="782532277"/>
                </a:cxn>
                <a:cxn ang="0">
                  <a:pos x="973387153" y="587192134"/>
                </a:cxn>
                <a:cxn ang="0">
                  <a:pos x="1030644839" y="471391111"/>
                </a:cxn>
                <a:cxn ang="0">
                  <a:pos x="1045835800" y="440978656"/>
                </a:cxn>
                <a:cxn ang="0">
                  <a:pos x="1166194548" y="202358701"/>
                </a:cxn>
                <a:cxn ang="0">
                  <a:pos x="1183722729" y="167267855"/>
                </a:cxn>
                <a:cxn ang="0">
                  <a:pos x="1292396023" y="167267855"/>
                </a:cxn>
                <a:cxn ang="0">
                  <a:pos x="1528439079" y="167267855"/>
                </a:cxn>
                <a:cxn ang="0">
                  <a:pos x="1492215079" y="244468105"/>
                </a:cxn>
                <a:cxn ang="0">
                  <a:pos x="1343811631" y="540403691"/>
                </a:cxn>
                <a:cxn ang="0">
                  <a:pos x="1190733742" y="846866466"/>
                </a:cxn>
                <a:cxn ang="0">
                  <a:pos x="1142823640" y="940442703"/>
                </a:cxn>
                <a:cxn ang="0">
                  <a:pos x="1091408681" y="841017668"/>
                </a:cxn>
                <a:cxn ang="0">
                  <a:pos x="997925699" y="655034954"/>
                </a:cxn>
                <a:cxn ang="0">
                  <a:pos x="992083620" y="642168246"/>
                </a:cxn>
                <a:cxn ang="0">
                  <a:pos x="899769572" y="830490479"/>
                </a:cxn>
                <a:cxn ang="0">
                  <a:pos x="1018959386" y="1066770914"/>
                </a:cxn>
                <a:cxn ang="0">
                  <a:pos x="1165026262" y="1208305353"/>
                </a:cxn>
                <a:cxn ang="0">
                  <a:pos x="1223452883" y="1152159482"/>
                </a:cxn>
                <a:cxn ang="0">
                  <a:pos x="1320440723" y="959158210"/>
                </a:cxn>
                <a:cxn ang="0">
                  <a:pos x="1489877859" y="619943460"/>
                </a:cxn>
                <a:cxn ang="0">
                  <a:pos x="1656977774" y="288917028"/>
                </a:cxn>
                <a:cxn ang="0">
                  <a:pos x="1739943588" y="122818932"/>
                </a:cxn>
              </a:cxnLst>
              <a:rect l="0" t="0" r="0" b="0"/>
              <a:pathLst>
                <a:path w="1497" h="1041">
                  <a:moveTo>
                    <a:pt x="1497" y="68"/>
                  </a:moveTo>
                  <a:cubicBezTo>
                    <a:pt x="1495" y="46"/>
                    <a:pt x="1484" y="25"/>
                    <a:pt x="1466" y="13"/>
                  </a:cubicBezTo>
                  <a:cubicBezTo>
                    <a:pt x="1454" y="5"/>
                    <a:pt x="1440" y="1"/>
                    <a:pt x="1426" y="1"/>
                  </a:cubicBezTo>
                  <a:cubicBezTo>
                    <a:pt x="1420" y="0"/>
                    <a:pt x="1414" y="1"/>
                    <a:pt x="1408" y="1"/>
                  </a:cubicBezTo>
                  <a:cubicBezTo>
                    <a:pt x="1374" y="1"/>
                    <a:pt x="1341" y="1"/>
                    <a:pt x="1307" y="1"/>
                  </a:cubicBezTo>
                  <a:cubicBezTo>
                    <a:pt x="1260" y="1"/>
                    <a:pt x="1213" y="1"/>
                    <a:pt x="1165" y="1"/>
                  </a:cubicBezTo>
                  <a:cubicBezTo>
                    <a:pt x="1122" y="1"/>
                    <a:pt x="1078" y="1"/>
                    <a:pt x="1035" y="1"/>
                  </a:cubicBezTo>
                  <a:cubicBezTo>
                    <a:pt x="1013" y="1"/>
                    <a:pt x="992" y="1"/>
                    <a:pt x="970" y="1"/>
                  </a:cubicBezTo>
                  <a:cubicBezTo>
                    <a:pt x="970" y="1"/>
                    <a:pt x="969" y="1"/>
                    <a:pt x="969" y="1"/>
                  </a:cubicBezTo>
                  <a:cubicBezTo>
                    <a:pt x="942" y="1"/>
                    <a:pt x="917" y="17"/>
                    <a:pt x="905" y="41"/>
                  </a:cubicBezTo>
                  <a:cubicBezTo>
                    <a:pt x="900" y="50"/>
                    <a:pt x="896" y="58"/>
                    <a:pt x="892" y="67"/>
                  </a:cubicBezTo>
                  <a:cubicBezTo>
                    <a:pt x="874" y="102"/>
                    <a:pt x="857" y="137"/>
                    <a:pt x="839" y="172"/>
                  </a:cubicBezTo>
                  <a:cubicBezTo>
                    <a:pt x="824" y="202"/>
                    <a:pt x="808" y="233"/>
                    <a:pt x="793" y="263"/>
                  </a:cubicBezTo>
                  <a:cubicBezTo>
                    <a:pt x="788" y="274"/>
                    <a:pt x="782" y="285"/>
                    <a:pt x="776" y="297"/>
                  </a:cubicBezTo>
                  <a:cubicBezTo>
                    <a:pt x="759" y="330"/>
                    <a:pt x="743" y="364"/>
                    <a:pt x="726" y="397"/>
                  </a:cubicBezTo>
                  <a:cubicBezTo>
                    <a:pt x="708" y="432"/>
                    <a:pt x="691" y="467"/>
                    <a:pt x="673" y="502"/>
                  </a:cubicBezTo>
                  <a:cubicBezTo>
                    <a:pt x="667" y="514"/>
                    <a:pt x="661" y="526"/>
                    <a:pt x="655" y="538"/>
                  </a:cubicBezTo>
                  <a:cubicBezTo>
                    <a:pt x="643" y="563"/>
                    <a:pt x="630" y="589"/>
                    <a:pt x="617" y="614"/>
                  </a:cubicBezTo>
                  <a:cubicBezTo>
                    <a:pt x="598" y="652"/>
                    <a:pt x="579" y="690"/>
                    <a:pt x="560" y="728"/>
                  </a:cubicBezTo>
                  <a:cubicBezTo>
                    <a:pt x="548" y="752"/>
                    <a:pt x="535" y="777"/>
                    <a:pt x="523" y="802"/>
                  </a:cubicBezTo>
                  <a:cubicBezTo>
                    <a:pt x="522" y="803"/>
                    <a:pt x="521" y="804"/>
                    <a:pt x="521" y="806"/>
                  </a:cubicBezTo>
                  <a:cubicBezTo>
                    <a:pt x="518" y="800"/>
                    <a:pt x="515" y="794"/>
                    <a:pt x="512" y="788"/>
                  </a:cubicBezTo>
                  <a:cubicBezTo>
                    <a:pt x="504" y="772"/>
                    <a:pt x="496" y="756"/>
                    <a:pt x="488" y="739"/>
                  </a:cubicBezTo>
                  <a:cubicBezTo>
                    <a:pt x="476" y="716"/>
                    <a:pt x="464" y="692"/>
                    <a:pt x="452" y="668"/>
                  </a:cubicBezTo>
                  <a:cubicBezTo>
                    <a:pt x="437" y="639"/>
                    <a:pt x="423" y="610"/>
                    <a:pt x="408" y="581"/>
                  </a:cubicBezTo>
                  <a:cubicBezTo>
                    <a:pt x="392" y="550"/>
                    <a:pt x="376" y="518"/>
                    <a:pt x="360" y="486"/>
                  </a:cubicBezTo>
                  <a:cubicBezTo>
                    <a:pt x="344" y="454"/>
                    <a:pt x="328" y="422"/>
                    <a:pt x="312" y="390"/>
                  </a:cubicBezTo>
                  <a:cubicBezTo>
                    <a:pt x="297" y="360"/>
                    <a:pt x="282" y="330"/>
                    <a:pt x="267" y="300"/>
                  </a:cubicBezTo>
                  <a:cubicBezTo>
                    <a:pt x="254" y="275"/>
                    <a:pt x="242" y="250"/>
                    <a:pt x="229" y="224"/>
                  </a:cubicBezTo>
                  <a:cubicBezTo>
                    <a:pt x="220" y="206"/>
                    <a:pt x="211" y="188"/>
                    <a:pt x="202" y="170"/>
                  </a:cubicBezTo>
                  <a:cubicBezTo>
                    <a:pt x="199" y="164"/>
                    <a:pt x="196" y="159"/>
                    <a:pt x="193" y="153"/>
                  </a:cubicBezTo>
                  <a:cubicBezTo>
                    <a:pt x="192" y="150"/>
                    <a:pt x="189" y="147"/>
                    <a:pt x="189" y="144"/>
                  </a:cubicBezTo>
                  <a:cubicBezTo>
                    <a:pt x="189" y="144"/>
                    <a:pt x="188" y="143"/>
                    <a:pt x="188" y="143"/>
                  </a:cubicBezTo>
                  <a:cubicBezTo>
                    <a:pt x="200" y="143"/>
                    <a:pt x="212" y="143"/>
                    <a:pt x="224" y="143"/>
                  </a:cubicBezTo>
                  <a:cubicBezTo>
                    <a:pt x="252" y="143"/>
                    <a:pt x="280" y="143"/>
                    <a:pt x="308" y="143"/>
                  </a:cubicBezTo>
                  <a:cubicBezTo>
                    <a:pt x="340" y="143"/>
                    <a:pt x="371" y="143"/>
                    <a:pt x="403" y="143"/>
                  </a:cubicBezTo>
                  <a:cubicBezTo>
                    <a:pt x="426" y="143"/>
                    <a:pt x="449" y="143"/>
                    <a:pt x="472" y="143"/>
                  </a:cubicBezTo>
                  <a:cubicBezTo>
                    <a:pt x="475" y="143"/>
                    <a:pt x="478" y="143"/>
                    <a:pt x="481" y="143"/>
                  </a:cubicBezTo>
                  <a:cubicBezTo>
                    <a:pt x="482" y="143"/>
                    <a:pt x="484" y="143"/>
                    <a:pt x="485" y="143"/>
                  </a:cubicBezTo>
                  <a:cubicBezTo>
                    <a:pt x="487" y="144"/>
                    <a:pt x="487" y="146"/>
                    <a:pt x="488" y="148"/>
                  </a:cubicBezTo>
                  <a:cubicBezTo>
                    <a:pt x="496" y="163"/>
                    <a:pt x="503" y="178"/>
                    <a:pt x="511" y="193"/>
                  </a:cubicBezTo>
                  <a:cubicBezTo>
                    <a:pt x="524" y="219"/>
                    <a:pt x="537" y="244"/>
                    <a:pt x="549" y="270"/>
                  </a:cubicBezTo>
                  <a:cubicBezTo>
                    <a:pt x="564" y="299"/>
                    <a:pt x="578" y="327"/>
                    <a:pt x="593" y="356"/>
                  </a:cubicBezTo>
                  <a:cubicBezTo>
                    <a:pt x="605" y="380"/>
                    <a:pt x="617" y="404"/>
                    <a:pt x="629" y="429"/>
                  </a:cubicBezTo>
                  <a:cubicBezTo>
                    <a:pt x="636" y="442"/>
                    <a:pt x="642" y="454"/>
                    <a:pt x="649" y="467"/>
                  </a:cubicBezTo>
                  <a:cubicBezTo>
                    <a:pt x="649" y="468"/>
                    <a:pt x="649" y="469"/>
                    <a:pt x="650" y="469"/>
                  </a:cubicBezTo>
                  <a:cubicBezTo>
                    <a:pt x="664" y="440"/>
                    <a:pt x="679" y="411"/>
                    <a:pt x="693" y="382"/>
                  </a:cubicBezTo>
                  <a:cubicBezTo>
                    <a:pt x="703" y="363"/>
                    <a:pt x="712" y="345"/>
                    <a:pt x="721" y="327"/>
                  </a:cubicBezTo>
                  <a:cubicBezTo>
                    <a:pt x="723" y="322"/>
                    <a:pt x="726" y="317"/>
                    <a:pt x="728" y="312"/>
                  </a:cubicBezTo>
                  <a:cubicBezTo>
                    <a:pt x="729" y="311"/>
                    <a:pt x="729" y="311"/>
                    <a:pt x="729" y="309"/>
                  </a:cubicBezTo>
                  <a:cubicBezTo>
                    <a:pt x="728" y="306"/>
                    <a:pt x="726" y="303"/>
                    <a:pt x="724" y="300"/>
                  </a:cubicBezTo>
                  <a:cubicBezTo>
                    <a:pt x="721" y="295"/>
                    <a:pt x="718" y="289"/>
                    <a:pt x="716" y="284"/>
                  </a:cubicBezTo>
                  <a:cubicBezTo>
                    <a:pt x="707" y="267"/>
                    <a:pt x="699" y="250"/>
                    <a:pt x="691" y="234"/>
                  </a:cubicBezTo>
                  <a:cubicBezTo>
                    <a:pt x="670" y="193"/>
                    <a:pt x="650" y="152"/>
                    <a:pt x="629" y="111"/>
                  </a:cubicBezTo>
                  <a:cubicBezTo>
                    <a:pt x="617" y="87"/>
                    <a:pt x="606" y="64"/>
                    <a:pt x="594" y="40"/>
                  </a:cubicBezTo>
                  <a:cubicBezTo>
                    <a:pt x="581" y="16"/>
                    <a:pt x="556" y="2"/>
                    <a:pt x="529" y="1"/>
                  </a:cubicBezTo>
                  <a:cubicBezTo>
                    <a:pt x="523" y="0"/>
                    <a:pt x="517" y="1"/>
                    <a:pt x="511" y="1"/>
                  </a:cubicBezTo>
                  <a:cubicBezTo>
                    <a:pt x="478" y="1"/>
                    <a:pt x="446" y="1"/>
                    <a:pt x="414" y="1"/>
                  </a:cubicBezTo>
                  <a:cubicBezTo>
                    <a:pt x="368" y="1"/>
                    <a:pt x="322" y="1"/>
                    <a:pt x="277" y="1"/>
                  </a:cubicBezTo>
                  <a:cubicBezTo>
                    <a:pt x="234" y="1"/>
                    <a:pt x="191" y="1"/>
                    <a:pt x="148" y="1"/>
                  </a:cubicBezTo>
                  <a:cubicBezTo>
                    <a:pt x="124" y="1"/>
                    <a:pt x="100" y="1"/>
                    <a:pt x="76" y="1"/>
                  </a:cubicBezTo>
                  <a:cubicBezTo>
                    <a:pt x="75" y="1"/>
                    <a:pt x="74" y="1"/>
                    <a:pt x="73" y="1"/>
                  </a:cubicBezTo>
                  <a:cubicBezTo>
                    <a:pt x="57" y="2"/>
                    <a:pt x="42" y="6"/>
                    <a:pt x="30" y="15"/>
                  </a:cubicBezTo>
                  <a:cubicBezTo>
                    <a:pt x="17" y="25"/>
                    <a:pt x="8" y="38"/>
                    <a:pt x="4" y="53"/>
                  </a:cubicBezTo>
                  <a:cubicBezTo>
                    <a:pt x="0" y="71"/>
                    <a:pt x="2" y="88"/>
                    <a:pt x="9" y="104"/>
                  </a:cubicBezTo>
                  <a:cubicBezTo>
                    <a:pt x="12" y="111"/>
                    <a:pt x="16" y="117"/>
                    <a:pt x="19" y="123"/>
                  </a:cubicBezTo>
                  <a:cubicBezTo>
                    <a:pt x="26" y="137"/>
                    <a:pt x="33" y="151"/>
                    <a:pt x="40" y="165"/>
                  </a:cubicBezTo>
                  <a:cubicBezTo>
                    <a:pt x="50" y="186"/>
                    <a:pt x="61" y="206"/>
                    <a:pt x="71" y="227"/>
                  </a:cubicBezTo>
                  <a:cubicBezTo>
                    <a:pt x="84" y="252"/>
                    <a:pt x="96" y="278"/>
                    <a:pt x="109" y="303"/>
                  </a:cubicBezTo>
                  <a:cubicBezTo>
                    <a:pt x="124" y="332"/>
                    <a:pt x="138" y="361"/>
                    <a:pt x="153" y="390"/>
                  </a:cubicBezTo>
                  <a:cubicBezTo>
                    <a:pt x="169" y="422"/>
                    <a:pt x="185" y="453"/>
                    <a:pt x="200" y="485"/>
                  </a:cubicBezTo>
                  <a:cubicBezTo>
                    <a:pt x="217" y="517"/>
                    <a:pt x="233" y="549"/>
                    <a:pt x="249" y="582"/>
                  </a:cubicBezTo>
                  <a:cubicBezTo>
                    <a:pt x="265" y="614"/>
                    <a:pt x="281" y="645"/>
                    <a:pt x="297" y="677"/>
                  </a:cubicBezTo>
                  <a:cubicBezTo>
                    <a:pt x="312" y="707"/>
                    <a:pt x="327" y="737"/>
                    <a:pt x="342" y="767"/>
                  </a:cubicBezTo>
                  <a:cubicBezTo>
                    <a:pt x="356" y="794"/>
                    <a:pt x="369" y="820"/>
                    <a:pt x="382" y="847"/>
                  </a:cubicBezTo>
                  <a:cubicBezTo>
                    <a:pt x="393" y="869"/>
                    <a:pt x="405" y="891"/>
                    <a:pt x="416" y="913"/>
                  </a:cubicBezTo>
                  <a:cubicBezTo>
                    <a:pt x="424" y="929"/>
                    <a:pt x="432" y="945"/>
                    <a:pt x="440" y="961"/>
                  </a:cubicBezTo>
                  <a:cubicBezTo>
                    <a:pt x="444" y="970"/>
                    <a:pt x="449" y="979"/>
                    <a:pt x="453" y="988"/>
                  </a:cubicBezTo>
                  <a:cubicBezTo>
                    <a:pt x="454" y="989"/>
                    <a:pt x="454" y="990"/>
                    <a:pt x="455" y="991"/>
                  </a:cubicBezTo>
                  <a:cubicBezTo>
                    <a:pt x="460" y="1004"/>
                    <a:pt x="468" y="1014"/>
                    <a:pt x="479" y="1023"/>
                  </a:cubicBezTo>
                  <a:cubicBezTo>
                    <a:pt x="492" y="1032"/>
                    <a:pt x="507" y="1036"/>
                    <a:pt x="523" y="1036"/>
                  </a:cubicBezTo>
                  <a:cubicBezTo>
                    <a:pt x="538" y="1035"/>
                    <a:pt x="553" y="1030"/>
                    <a:pt x="565" y="1021"/>
                  </a:cubicBezTo>
                  <a:cubicBezTo>
                    <a:pt x="575" y="1013"/>
                    <a:pt x="582" y="1003"/>
                    <a:pt x="587" y="991"/>
                  </a:cubicBezTo>
                  <a:cubicBezTo>
                    <a:pt x="589" y="988"/>
                    <a:pt x="590" y="985"/>
                    <a:pt x="592" y="982"/>
                  </a:cubicBezTo>
                  <a:cubicBezTo>
                    <a:pt x="602" y="961"/>
                    <a:pt x="612" y="940"/>
                    <a:pt x="623" y="920"/>
                  </a:cubicBezTo>
                  <a:cubicBezTo>
                    <a:pt x="638" y="889"/>
                    <a:pt x="654" y="859"/>
                    <a:pt x="669" y="828"/>
                  </a:cubicBezTo>
                  <a:cubicBezTo>
                    <a:pt x="684" y="798"/>
                    <a:pt x="700" y="767"/>
                    <a:pt x="715" y="736"/>
                  </a:cubicBezTo>
                  <a:cubicBezTo>
                    <a:pt x="725" y="716"/>
                    <a:pt x="735" y="696"/>
                    <a:pt x="745" y="676"/>
                  </a:cubicBezTo>
                  <a:cubicBezTo>
                    <a:pt x="746" y="674"/>
                    <a:pt x="748" y="671"/>
                    <a:pt x="749" y="668"/>
                  </a:cubicBezTo>
                  <a:cubicBezTo>
                    <a:pt x="749" y="668"/>
                    <a:pt x="749" y="668"/>
                    <a:pt x="750" y="669"/>
                  </a:cubicBezTo>
                  <a:cubicBezTo>
                    <a:pt x="754" y="660"/>
                    <a:pt x="758" y="651"/>
                    <a:pt x="763" y="642"/>
                  </a:cubicBezTo>
                  <a:cubicBezTo>
                    <a:pt x="773" y="621"/>
                    <a:pt x="784" y="600"/>
                    <a:pt x="794" y="579"/>
                  </a:cubicBezTo>
                  <a:cubicBezTo>
                    <a:pt x="807" y="553"/>
                    <a:pt x="820" y="528"/>
                    <a:pt x="833" y="502"/>
                  </a:cubicBezTo>
                  <a:cubicBezTo>
                    <a:pt x="844" y="480"/>
                    <a:pt x="855" y="458"/>
                    <a:pt x="866" y="436"/>
                  </a:cubicBezTo>
                  <a:cubicBezTo>
                    <a:pt x="869" y="428"/>
                    <a:pt x="873" y="421"/>
                    <a:pt x="876" y="414"/>
                  </a:cubicBezTo>
                  <a:cubicBezTo>
                    <a:pt x="878" y="410"/>
                    <a:pt x="880" y="407"/>
                    <a:pt x="882" y="403"/>
                  </a:cubicBezTo>
                  <a:cubicBezTo>
                    <a:pt x="882" y="403"/>
                    <a:pt x="882" y="403"/>
                    <a:pt x="882" y="403"/>
                  </a:cubicBezTo>
                  <a:cubicBezTo>
                    <a:pt x="882" y="403"/>
                    <a:pt x="882" y="403"/>
                    <a:pt x="882" y="403"/>
                  </a:cubicBezTo>
                  <a:cubicBezTo>
                    <a:pt x="887" y="394"/>
                    <a:pt x="891" y="386"/>
                    <a:pt x="895" y="377"/>
                  </a:cubicBezTo>
                  <a:cubicBezTo>
                    <a:pt x="906" y="356"/>
                    <a:pt x="917" y="335"/>
                    <a:pt x="927" y="314"/>
                  </a:cubicBezTo>
                  <a:cubicBezTo>
                    <a:pt x="940" y="288"/>
                    <a:pt x="953" y="263"/>
                    <a:pt x="965" y="238"/>
                  </a:cubicBezTo>
                  <a:cubicBezTo>
                    <a:pt x="976" y="216"/>
                    <a:pt x="987" y="195"/>
                    <a:pt x="998" y="173"/>
                  </a:cubicBezTo>
                  <a:cubicBezTo>
                    <a:pt x="1001" y="166"/>
                    <a:pt x="1005" y="159"/>
                    <a:pt x="1008" y="152"/>
                  </a:cubicBezTo>
                  <a:cubicBezTo>
                    <a:pt x="1009" y="150"/>
                    <a:pt x="1010" y="148"/>
                    <a:pt x="1011" y="146"/>
                  </a:cubicBezTo>
                  <a:cubicBezTo>
                    <a:pt x="1012" y="145"/>
                    <a:pt x="1012" y="144"/>
                    <a:pt x="1013" y="143"/>
                  </a:cubicBezTo>
                  <a:cubicBezTo>
                    <a:pt x="1014" y="142"/>
                    <a:pt x="1017" y="143"/>
                    <a:pt x="1019" y="143"/>
                  </a:cubicBezTo>
                  <a:cubicBezTo>
                    <a:pt x="1025" y="143"/>
                    <a:pt x="1032" y="143"/>
                    <a:pt x="1038" y="143"/>
                  </a:cubicBezTo>
                  <a:cubicBezTo>
                    <a:pt x="1061" y="143"/>
                    <a:pt x="1083" y="143"/>
                    <a:pt x="1106" y="143"/>
                  </a:cubicBezTo>
                  <a:cubicBezTo>
                    <a:pt x="1134" y="143"/>
                    <a:pt x="1163" y="143"/>
                    <a:pt x="1191" y="143"/>
                  </a:cubicBezTo>
                  <a:cubicBezTo>
                    <a:pt x="1216" y="143"/>
                    <a:pt x="1242" y="143"/>
                    <a:pt x="1267" y="143"/>
                  </a:cubicBezTo>
                  <a:cubicBezTo>
                    <a:pt x="1281" y="143"/>
                    <a:pt x="1295" y="143"/>
                    <a:pt x="1308" y="143"/>
                  </a:cubicBezTo>
                  <a:cubicBezTo>
                    <a:pt x="1309" y="143"/>
                    <a:pt x="1310" y="143"/>
                    <a:pt x="1310" y="143"/>
                  </a:cubicBezTo>
                  <a:cubicBezTo>
                    <a:pt x="1307" y="149"/>
                    <a:pt x="1304" y="155"/>
                    <a:pt x="1301" y="161"/>
                  </a:cubicBezTo>
                  <a:cubicBezTo>
                    <a:pt x="1293" y="177"/>
                    <a:pt x="1285" y="193"/>
                    <a:pt x="1277" y="209"/>
                  </a:cubicBezTo>
                  <a:cubicBezTo>
                    <a:pt x="1265" y="233"/>
                    <a:pt x="1253" y="256"/>
                    <a:pt x="1242" y="280"/>
                  </a:cubicBezTo>
                  <a:cubicBezTo>
                    <a:pt x="1227" y="309"/>
                    <a:pt x="1212" y="338"/>
                    <a:pt x="1198" y="367"/>
                  </a:cubicBezTo>
                  <a:cubicBezTo>
                    <a:pt x="1182" y="399"/>
                    <a:pt x="1166" y="431"/>
                    <a:pt x="1150" y="462"/>
                  </a:cubicBezTo>
                  <a:cubicBezTo>
                    <a:pt x="1134" y="494"/>
                    <a:pt x="1118" y="526"/>
                    <a:pt x="1102" y="558"/>
                  </a:cubicBezTo>
                  <a:cubicBezTo>
                    <a:pt x="1087" y="588"/>
                    <a:pt x="1072" y="618"/>
                    <a:pt x="1057" y="648"/>
                  </a:cubicBezTo>
                  <a:cubicBezTo>
                    <a:pt x="1044" y="674"/>
                    <a:pt x="1031" y="699"/>
                    <a:pt x="1019" y="724"/>
                  </a:cubicBezTo>
                  <a:cubicBezTo>
                    <a:pt x="1010" y="742"/>
                    <a:pt x="1000" y="760"/>
                    <a:pt x="991" y="778"/>
                  </a:cubicBezTo>
                  <a:cubicBezTo>
                    <a:pt x="988" y="784"/>
                    <a:pt x="986" y="790"/>
                    <a:pt x="983" y="795"/>
                  </a:cubicBezTo>
                  <a:cubicBezTo>
                    <a:pt x="981" y="798"/>
                    <a:pt x="980" y="802"/>
                    <a:pt x="978" y="804"/>
                  </a:cubicBezTo>
                  <a:cubicBezTo>
                    <a:pt x="978" y="805"/>
                    <a:pt x="978" y="805"/>
                    <a:pt x="978" y="805"/>
                  </a:cubicBezTo>
                  <a:cubicBezTo>
                    <a:pt x="973" y="797"/>
                    <a:pt x="969" y="788"/>
                    <a:pt x="965" y="780"/>
                  </a:cubicBezTo>
                  <a:cubicBezTo>
                    <a:pt x="955" y="760"/>
                    <a:pt x="944" y="739"/>
                    <a:pt x="934" y="719"/>
                  </a:cubicBezTo>
                  <a:cubicBezTo>
                    <a:pt x="922" y="694"/>
                    <a:pt x="909" y="669"/>
                    <a:pt x="897" y="645"/>
                  </a:cubicBezTo>
                  <a:cubicBezTo>
                    <a:pt x="886" y="623"/>
                    <a:pt x="876" y="602"/>
                    <a:pt x="865" y="581"/>
                  </a:cubicBezTo>
                  <a:cubicBezTo>
                    <a:pt x="861" y="574"/>
                    <a:pt x="858" y="567"/>
                    <a:pt x="854" y="560"/>
                  </a:cubicBezTo>
                  <a:cubicBezTo>
                    <a:pt x="853" y="557"/>
                    <a:pt x="852" y="555"/>
                    <a:pt x="851" y="553"/>
                  </a:cubicBezTo>
                  <a:cubicBezTo>
                    <a:pt x="851" y="552"/>
                    <a:pt x="850" y="550"/>
                    <a:pt x="849" y="549"/>
                  </a:cubicBezTo>
                  <a:cubicBezTo>
                    <a:pt x="849" y="549"/>
                    <a:pt x="849" y="549"/>
                    <a:pt x="849" y="549"/>
                  </a:cubicBezTo>
                  <a:cubicBezTo>
                    <a:pt x="838" y="570"/>
                    <a:pt x="828" y="591"/>
                    <a:pt x="817" y="613"/>
                  </a:cubicBezTo>
                  <a:cubicBezTo>
                    <a:pt x="803" y="642"/>
                    <a:pt x="788" y="671"/>
                    <a:pt x="774" y="700"/>
                  </a:cubicBezTo>
                  <a:cubicBezTo>
                    <a:pt x="772" y="703"/>
                    <a:pt x="769" y="707"/>
                    <a:pt x="770" y="710"/>
                  </a:cubicBezTo>
                  <a:cubicBezTo>
                    <a:pt x="774" y="716"/>
                    <a:pt x="777" y="723"/>
                    <a:pt x="780" y="729"/>
                  </a:cubicBezTo>
                  <a:cubicBezTo>
                    <a:pt x="794" y="757"/>
                    <a:pt x="808" y="784"/>
                    <a:pt x="822" y="812"/>
                  </a:cubicBezTo>
                  <a:cubicBezTo>
                    <a:pt x="838" y="845"/>
                    <a:pt x="855" y="879"/>
                    <a:pt x="872" y="912"/>
                  </a:cubicBezTo>
                  <a:cubicBezTo>
                    <a:pt x="884" y="936"/>
                    <a:pt x="895" y="959"/>
                    <a:pt x="907" y="982"/>
                  </a:cubicBezTo>
                  <a:cubicBezTo>
                    <a:pt x="910" y="988"/>
                    <a:pt x="913" y="995"/>
                    <a:pt x="917" y="1001"/>
                  </a:cubicBezTo>
                  <a:cubicBezTo>
                    <a:pt x="933" y="1029"/>
                    <a:pt x="966" y="1041"/>
                    <a:pt x="997" y="1033"/>
                  </a:cubicBezTo>
                  <a:cubicBezTo>
                    <a:pt x="1011" y="1030"/>
                    <a:pt x="1024" y="1021"/>
                    <a:pt x="1033" y="1009"/>
                  </a:cubicBezTo>
                  <a:cubicBezTo>
                    <a:pt x="1038" y="1004"/>
                    <a:pt x="1041" y="997"/>
                    <a:pt x="1044" y="991"/>
                  </a:cubicBezTo>
                  <a:cubicBezTo>
                    <a:pt x="1045" y="989"/>
                    <a:pt x="1046" y="987"/>
                    <a:pt x="1047" y="985"/>
                  </a:cubicBezTo>
                  <a:cubicBezTo>
                    <a:pt x="1052" y="974"/>
                    <a:pt x="1058" y="963"/>
                    <a:pt x="1063" y="952"/>
                  </a:cubicBezTo>
                  <a:cubicBezTo>
                    <a:pt x="1073" y="934"/>
                    <a:pt x="1082" y="915"/>
                    <a:pt x="1092" y="896"/>
                  </a:cubicBezTo>
                  <a:cubicBezTo>
                    <a:pt x="1104" y="871"/>
                    <a:pt x="1117" y="846"/>
                    <a:pt x="1130" y="820"/>
                  </a:cubicBezTo>
                  <a:cubicBezTo>
                    <a:pt x="1145" y="791"/>
                    <a:pt x="1160" y="761"/>
                    <a:pt x="1174" y="731"/>
                  </a:cubicBezTo>
                  <a:cubicBezTo>
                    <a:pt x="1191" y="698"/>
                    <a:pt x="1207" y="666"/>
                    <a:pt x="1224" y="633"/>
                  </a:cubicBezTo>
                  <a:cubicBezTo>
                    <a:pt x="1241" y="598"/>
                    <a:pt x="1258" y="564"/>
                    <a:pt x="1275" y="530"/>
                  </a:cubicBezTo>
                  <a:cubicBezTo>
                    <a:pt x="1292" y="496"/>
                    <a:pt x="1310" y="462"/>
                    <a:pt x="1327" y="428"/>
                  </a:cubicBezTo>
                  <a:cubicBezTo>
                    <a:pt x="1343" y="396"/>
                    <a:pt x="1359" y="364"/>
                    <a:pt x="1375" y="332"/>
                  </a:cubicBezTo>
                  <a:cubicBezTo>
                    <a:pt x="1389" y="304"/>
                    <a:pt x="1403" y="275"/>
                    <a:pt x="1418" y="247"/>
                  </a:cubicBezTo>
                  <a:cubicBezTo>
                    <a:pt x="1429" y="224"/>
                    <a:pt x="1441" y="201"/>
                    <a:pt x="1452" y="178"/>
                  </a:cubicBezTo>
                  <a:cubicBezTo>
                    <a:pt x="1461" y="161"/>
                    <a:pt x="1469" y="145"/>
                    <a:pt x="1477" y="129"/>
                  </a:cubicBezTo>
                  <a:cubicBezTo>
                    <a:pt x="1481" y="121"/>
                    <a:pt x="1485" y="113"/>
                    <a:pt x="1489" y="105"/>
                  </a:cubicBezTo>
                  <a:cubicBezTo>
                    <a:pt x="1495" y="93"/>
                    <a:pt x="1497" y="81"/>
                    <a:pt x="1497" y="68"/>
                  </a:cubicBezTo>
                  <a:cubicBezTo>
                    <a:pt x="1496" y="65"/>
                    <a:pt x="1497" y="69"/>
                    <a:pt x="1497" y="68"/>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2"/>
                    </a:gs>
                    <a:gs pos="100000">
                      <a:schemeClr val="accent1"/>
                    </a:gs>
                  </a:gsLst>
                  <a:lin ang="5400000" scaled="1"/>
                </a:gradFill>
                <a:sym typeface="方正清刻本悦宋简体" panose="02000000000000000000" pitchFamily="2" charset="-122"/>
              </a:endParaRPr>
            </a:p>
          </p:txBody>
        </p:sp>
      </p:grpSp>
      <p:sp>
        <p:nvSpPr>
          <p:cNvPr id="20" name="文本框 19"/>
          <p:cNvSpPr txBox="1"/>
          <p:nvPr/>
        </p:nvSpPr>
        <p:spPr>
          <a:xfrm flipH="1">
            <a:off x="1477645" y="1502410"/>
            <a:ext cx="2359025" cy="4507865"/>
          </a:xfrm>
          <a:prstGeom prst="rect">
            <a:avLst/>
          </a:prstGeom>
          <a:noFill/>
        </p:spPr>
        <p:txBody>
          <a:bodyPr wrap="square" rtlCol="0">
            <a:spAutoFit/>
          </a:bodyPr>
          <a:lstStyle/>
          <a:p>
            <a:pPr algn="ctr" fontAlgn="base"/>
            <a:r>
              <a:rPr lang="en-US" altLang="zh-CN" sz="28700" b="1" strike="noStrike" noProof="1">
                <a:ln>
                  <a:solidFill>
                    <a:sysClr val="windowText" lastClr="000000"/>
                  </a:solidFill>
                </a:ln>
                <a:solidFill>
                  <a:schemeClr val="tx1"/>
                </a:solidFill>
                <a:latin typeface="+mn-lt"/>
                <a:ea typeface="庞门正道标题体" charset="-122"/>
                <a:cs typeface="+mn-lt"/>
              </a:rPr>
              <a:t>2</a:t>
            </a:r>
            <a:endParaRPr lang="en-US" altLang="zh-CN" sz="28700" b="1" strike="noStrike" noProof="1">
              <a:ln>
                <a:solidFill>
                  <a:sysClr val="windowText" lastClr="000000"/>
                </a:solidFill>
              </a:ln>
              <a:solidFill>
                <a:schemeClr val="tx1"/>
              </a:solidFill>
              <a:latin typeface="+mn-lt"/>
              <a:ea typeface="庞门正道标题体" charset="-122"/>
              <a:cs typeface="+mn-lt"/>
            </a:endParaRPr>
          </a:p>
        </p:txBody>
      </p:sp>
      <p:pic>
        <p:nvPicPr>
          <p:cNvPr id="2" name="图片 1"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939655" y="441960"/>
            <a:ext cx="1901825" cy="1066800"/>
          </a:xfrm>
          <a:prstGeom prst="rect">
            <a:avLst/>
          </a:prstGeom>
        </p:spPr>
      </p:pic>
      <p:sp>
        <p:nvSpPr>
          <p:cNvPr id="4" name="文本框 3"/>
          <p:cNvSpPr txBox="1"/>
          <p:nvPr/>
        </p:nvSpPr>
        <p:spPr>
          <a:xfrm>
            <a:off x="3947795" y="2441575"/>
            <a:ext cx="5652770" cy="2630170"/>
          </a:xfrm>
          <a:prstGeom prst="rect">
            <a:avLst/>
          </a:prstGeom>
          <a:noFill/>
        </p:spPr>
        <p:txBody>
          <a:bodyPr wrap="square" rtlCol="0">
            <a:spAutoFit/>
          </a:bodyPr>
          <a:lstStyle/>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精 读 课 文</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a:p>
            <a:pPr fontAlgn="base">
              <a:lnSpc>
                <a:spcPct val="150000"/>
              </a:lnSpc>
            </a:pPr>
            <a:r>
              <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rPr>
              <a:t>        领 悟 研 究</a:t>
            </a:r>
            <a:endParaRPr lang="zh-CN" altLang="en-US" sz="5500" b="1" strike="noStrike" noProof="1">
              <a:solidFill>
                <a:schemeClr val="tx1"/>
              </a:solidFill>
              <a:latin typeface="方正彩云简体" panose="03000509000000000000" charset="-122"/>
              <a:ea typeface="方正彩云简体" panose="03000509000000000000" charset="-122"/>
              <a:cs typeface="方正彩云简体" panose="03000509000000000000" charset="-122"/>
            </a:endParaRPr>
          </a:p>
        </p:txBody>
      </p:sp>
    </p:spTree>
    <p:custDataLst>
      <p:tags r:id="rId3"/>
    </p:custData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sp>
        <p:nvSpPr>
          <p:cNvPr id="6" name="矩形 5"/>
          <p:cNvSpPr/>
          <p:nvPr/>
        </p:nvSpPr>
        <p:spPr>
          <a:xfrm>
            <a:off x="1059815" y="1333500"/>
            <a:ext cx="10071735" cy="50476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l">
              <a:lnSpc>
                <a:spcPct val="140000"/>
              </a:lnSpc>
            </a:pPr>
            <a:r>
              <a:rPr lang="en-US" altLang="zh-CN" sz="4500" b="1">
                <a:ln w="10160">
                  <a:solidFill>
                    <a:schemeClr val="bg1"/>
                  </a:solidFill>
                  <a:prstDash val="solid"/>
                </a:ln>
                <a:solidFill>
                  <a:srgbClr val="FFFFFF"/>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    </a:t>
            </a:r>
            <a:r>
              <a:rPr lang="zh-CN" altLang="en-US" sz="5000" b="1">
                <a:ln w="10160">
                  <a:solidFill>
                    <a:schemeClr val="bg1"/>
                  </a:solidFill>
                  <a:prstDash val="solid"/>
                </a:ln>
                <a:solidFill>
                  <a:srgbClr val="FFFFFF"/>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请同学们细读2--9自然段，把你认为最能表现诸葛亮神机妙算的句子划出来，再用心体会，诸葛亮到底神在哪里、妙在何处。</a:t>
            </a:r>
            <a:endParaRPr lang="zh-CN" altLang="en-US" sz="5000" b="1">
              <a:ln w="10160">
                <a:solidFill>
                  <a:schemeClr val="bg1"/>
                </a:solidFill>
                <a:prstDash val="solid"/>
              </a:ln>
              <a:solidFill>
                <a:srgbClr val="FFFFFF"/>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p:txBody>
      </p:sp>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Tree>
    <p:custDataLst>
      <p:tags r:id="rId2"/>
    </p:custDataLst>
  </p:cSld>
  <p:clrMapOvr>
    <a:masterClrMapping/>
  </p:clrMapOvr>
  <p:transition>
    <p:checker/>
  </p:transition>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custDataLst>
              <p:tags r:id="rId2"/>
            </p:custDataLst>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rgbClr val="B9B9B9"/>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知</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天</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文</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234" name="PA_文本框 6"/>
          <p:cNvSpPr txBox="1"/>
          <p:nvPr>
            <p:custDataLst>
              <p:tags r:id="rId3"/>
            </p:custDataLst>
          </p:nvPr>
        </p:nvSpPr>
        <p:spPr>
          <a:xfrm>
            <a:off x="-2306955" y="4733925"/>
            <a:ext cx="6965315" cy="2597785"/>
          </a:xfrm>
          <a:prstGeom prst="rect">
            <a:avLst/>
          </a:prstGeom>
          <a:noFill/>
          <a:ln>
            <a:noFill/>
          </a:ln>
          <a:extLst>
            <a:ext uri="{91240B29-F687-4F45-9708-019B960494DF}">
              <a14:hiddenLine xmlns:a14="http://schemas.microsoft.com/office/drawing/2010/main">
                <a:solidFill>
                  <a:srgbClr val="FF0000"/>
                </a:solidFill>
              </a14:hiddenLine>
            </a:ext>
          </a:extLst>
        </p:spPr>
        <p:txBody>
          <a:bodyPr vert="horz" wrap="square" numCol="1" rtlCol="0">
            <a:prstTxWarp prst="textPlain">
              <a:avLst/>
            </a:prstTxWarp>
            <a:spAutoFit/>
          </a:bodyPr>
          <a:lstStyle>
            <a:defPPr>
              <a:defRPr lang="zh-CN"/>
            </a:defPPr>
            <a:lvl1pPr marR="0" lvl="0" indent="0" fontAlgn="auto">
              <a:lnSpc>
                <a:spcPts val="0"/>
              </a:lnSpc>
              <a:spcBef>
                <a:spcPts val="0"/>
              </a:spcBef>
              <a:spcAft>
                <a:spcPts val="0"/>
              </a:spcAft>
              <a:buClrTx/>
              <a:buSzTx/>
              <a:buFontTx/>
              <a:buNone/>
              <a:defRPr kumimoji="0" b="0" i="0" u="none" strike="noStrike" cap="none" spc="-1200" normalizeH="0" baseline="0">
                <a:ln>
                  <a:noFill/>
                </a:ln>
                <a:blipFill dpi="0" rotWithShape="1">
                  <a:blip r:embed="rId4"/>
                  <a:srcRect/>
                  <a:stretch>
                    <a:fillRect/>
                  </a:stretch>
                </a:blipFill>
                <a:effectLst/>
                <a:uLnTx/>
                <a:uFillTx/>
                <a:latin typeface="Arial" panose="020B0604020202020204" pitchFamily="34" charset="0"/>
                <a:ea typeface="等线" panose="02010600030101010101"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__________</a:t>
            </a:r>
            <a:endParaRPr lang="zh-CN" altLang="en-US" dirty="0"/>
          </a:p>
        </p:txBody>
      </p:sp>
      <p:sp>
        <p:nvSpPr>
          <p:cNvPr id="100" name="文本框 99"/>
          <p:cNvSpPr txBox="1"/>
          <p:nvPr/>
        </p:nvSpPr>
        <p:spPr>
          <a:xfrm>
            <a:off x="2169795" y="1456690"/>
            <a:ext cx="9305290" cy="3091815"/>
          </a:xfrm>
          <a:prstGeom prst="rect">
            <a:avLst/>
          </a:prstGeom>
          <a:noFill/>
          <a:ln w="9525">
            <a:noFill/>
          </a:ln>
        </p:spPr>
        <p:txBody>
          <a:bodyPr wrap="square">
            <a:spAutoFit/>
          </a:bodyPr>
          <a:lstStyle/>
          <a:p>
            <a:pPr indent="0">
              <a:lnSpc>
                <a:spcPct val="130000"/>
              </a:lnSpc>
            </a:pPr>
            <a:r>
              <a:rPr lang="en-US" altLang="zh-CN" sz="5000" b="0">
                <a:solidFill>
                  <a:srgbClr val="000000"/>
                </a:solidFill>
                <a:latin typeface="楷体" panose="02010609060101010101" charset="-122"/>
                <a:ea typeface="楷体" panose="02010609060101010101" charset="-122"/>
                <a:cs typeface="方正书宋_GBK" panose="02000000000000000000" charset="-122"/>
              </a:rPr>
              <a:t>    </a:t>
            </a:r>
            <a:r>
              <a:rPr lang="zh-CN" sz="5000" b="0">
                <a:solidFill>
                  <a:srgbClr val="000000"/>
                </a:solidFill>
                <a:latin typeface="楷体" panose="02010609060101010101" charset="-122"/>
                <a:ea typeface="楷体" panose="02010609060101010101" charset="-122"/>
                <a:cs typeface="方正书宋_GBK" panose="02000000000000000000" charset="-122"/>
              </a:rPr>
              <a:t>谁来说说，你从课文的哪些词句中体会到了诸葛亮的神机妙算。</a:t>
            </a:r>
            <a:endParaRPr lang="zh-CN" altLang="en-US" sz="5000" b="0">
              <a:solidFill>
                <a:srgbClr val="000000"/>
              </a:solidFill>
              <a:latin typeface="楷体" panose="02010609060101010101" charset="-122"/>
              <a:ea typeface="楷体" panose="02010609060101010101" charset="-122"/>
              <a:cs typeface="方正书宋_GBK" panose="02000000000000000000" charset="-122"/>
            </a:endParaRPr>
          </a:p>
        </p:txBody>
      </p:sp>
      <p:sp>
        <p:nvSpPr>
          <p:cNvPr id="2" name="文本框 1"/>
          <p:cNvSpPr txBox="1"/>
          <p:nvPr/>
        </p:nvSpPr>
        <p:spPr>
          <a:xfrm>
            <a:off x="2169795" y="4502785"/>
            <a:ext cx="9671685" cy="1938020"/>
          </a:xfrm>
          <a:prstGeom prst="rect">
            <a:avLst/>
          </a:prstGeom>
          <a:noFill/>
          <a:ln w="9525">
            <a:noFill/>
          </a:ln>
        </p:spPr>
        <p:txBody>
          <a:bodyPr wrap="square">
            <a:spAutoFit/>
          </a:bodyPr>
          <a:lstStyle/>
          <a:p>
            <a:pPr indent="0">
              <a:lnSpc>
                <a:spcPct val="120000"/>
              </a:lnSpc>
            </a:pPr>
            <a:r>
              <a:rPr lang="en-US" altLang="zh-CN" sz="5000" b="1">
                <a:solidFill>
                  <a:srgbClr val="FF0000"/>
                </a:solidFill>
                <a:latin typeface="楷体" panose="02010609060101010101" charset="-122"/>
                <a:ea typeface="楷体" panose="02010609060101010101" charset="-122"/>
                <a:cs typeface="方正书宋_GBK" panose="02000000000000000000" charset="-122"/>
              </a:rPr>
              <a:t>    </a:t>
            </a:r>
            <a:r>
              <a:rPr lang="zh-CN" sz="5000" b="1">
                <a:solidFill>
                  <a:srgbClr val="FF0000"/>
                </a:solidFill>
                <a:latin typeface="楷体" panose="02010609060101010101" charset="-122"/>
                <a:ea typeface="楷体" panose="02010609060101010101" charset="-122"/>
                <a:cs typeface="方正书宋_GBK" panose="02000000000000000000" charset="-122"/>
              </a:rPr>
              <a:t>这时候大雾漫天，江上连面对面都看不清。</a:t>
            </a:r>
            <a:endParaRPr lang="zh-CN" sz="5000" b="1">
              <a:solidFill>
                <a:srgbClr val="FF0000"/>
              </a:solidFill>
              <a:latin typeface="楷体" panose="02010609060101010101" charset="-122"/>
              <a:ea typeface="楷体" panose="02010609060101010101" charset="-122"/>
              <a:cs typeface="方正书宋_GBK" panose="02000000000000000000" charset="-122"/>
            </a:endParaRPr>
          </a:p>
        </p:txBody>
      </p:sp>
    </p:spTree>
    <p:custDataLst>
      <p:tags r:id="rId5"/>
    </p:custData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par>
                                <p:cTn id="8" presetID="3" presetClass="entr" presetSubtype="10"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blinds(horizontal)">
                                      <p:cBhvr>
                                        <p:cTn id="10" dur="500"/>
                                        <p:tgtEl>
                                          <p:spTgt spid="100"/>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strVal val="#ppt_w*0.70"/>
                                          </p:val>
                                        </p:tav>
                                        <p:tav tm="100000">
                                          <p:val>
                                            <p:strVal val="#ppt_w"/>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animEffect transition="in" filter="fad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33768">
                                            <p:txEl>
                                              <p:pRg st="3" end="3"/>
                                            </p:txEl>
                                          </p:spTgt>
                                        </p:tgtEl>
                                        <p:attrNameLst>
                                          <p:attrName>style.visibility</p:attrName>
                                        </p:attrNameLst>
                                      </p:cBhvr>
                                      <p:to>
                                        <p:strVal val="visible"/>
                                      </p:to>
                                    </p:set>
                                    <p:anim calcmode="lin" valueType="num">
                                      <p:cBhvr>
                                        <p:cTn id="22" dur="1000" fill="hold"/>
                                        <p:tgtEl>
                                          <p:spTgt spid="33768">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33768">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33768">
                                            <p:txEl>
                                              <p:pRg st="3" end="3"/>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33768">
                                            <p:txEl>
                                              <p:pRg st="4" end="4"/>
                                            </p:txEl>
                                          </p:spTgt>
                                        </p:tgtEl>
                                        <p:attrNameLst>
                                          <p:attrName>style.visibility</p:attrName>
                                        </p:attrNameLst>
                                      </p:cBhvr>
                                      <p:to>
                                        <p:strVal val="visible"/>
                                      </p:to>
                                    </p:set>
                                    <p:anim calcmode="lin" valueType="num">
                                      <p:cBhvr>
                                        <p:cTn id="27" dur="1000" fill="hold"/>
                                        <p:tgtEl>
                                          <p:spTgt spid="33768">
                                            <p:txEl>
                                              <p:pRg st="4" end="4"/>
                                            </p:txEl>
                                          </p:spTgt>
                                        </p:tgtEl>
                                        <p:attrNameLst>
                                          <p:attrName>ppt_w</p:attrName>
                                        </p:attrNameLst>
                                      </p:cBhvr>
                                      <p:tavLst>
                                        <p:tav tm="0">
                                          <p:val>
                                            <p:strVal val="#ppt_w*0.70"/>
                                          </p:val>
                                        </p:tav>
                                        <p:tav tm="100000">
                                          <p:val>
                                            <p:strVal val="#ppt_w"/>
                                          </p:val>
                                        </p:tav>
                                      </p:tavLst>
                                    </p:anim>
                                    <p:anim calcmode="lin" valueType="num">
                                      <p:cBhvr>
                                        <p:cTn id="28" dur="1000" fill="hold"/>
                                        <p:tgtEl>
                                          <p:spTgt spid="33768">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33768">
                                            <p:txEl>
                                              <p:pRg st="4" end="4"/>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33768">
                                            <p:txEl>
                                              <p:pRg st="5" end="5"/>
                                            </p:txEl>
                                          </p:spTgt>
                                        </p:tgtEl>
                                        <p:attrNameLst>
                                          <p:attrName>style.visibility</p:attrName>
                                        </p:attrNameLst>
                                      </p:cBhvr>
                                      <p:to>
                                        <p:strVal val="visible"/>
                                      </p:to>
                                    </p:set>
                                    <p:anim calcmode="lin" valueType="num">
                                      <p:cBhvr>
                                        <p:cTn id="32" dur="1000" fill="hold"/>
                                        <p:tgtEl>
                                          <p:spTgt spid="33768">
                                            <p:txEl>
                                              <p:pRg st="5" end="5"/>
                                            </p:txEl>
                                          </p:spTgt>
                                        </p:tgtEl>
                                        <p:attrNameLst>
                                          <p:attrName>ppt_w</p:attrName>
                                        </p:attrNameLst>
                                      </p:cBhvr>
                                      <p:tavLst>
                                        <p:tav tm="0">
                                          <p:val>
                                            <p:strVal val="#ppt_w*0.70"/>
                                          </p:val>
                                        </p:tav>
                                        <p:tav tm="100000">
                                          <p:val>
                                            <p:strVal val="#ppt_w"/>
                                          </p:val>
                                        </p:tav>
                                      </p:tavLst>
                                    </p:anim>
                                    <p:anim calcmode="lin" valueType="num">
                                      <p:cBhvr>
                                        <p:cTn id="33" dur="1000" fill="hold"/>
                                        <p:tgtEl>
                                          <p:spTgt spid="33768">
                                            <p:txEl>
                                              <p:pRg st="5" end="5"/>
                                            </p:txEl>
                                          </p:spTgt>
                                        </p:tgtEl>
                                        <p:attrNameLst>
                                          <p:attrName>ppt_h</p:attrName>
                                        </p:attrNameLst>
                                      </p:cBhvr>
                                      <p:tavLst>
                                        <p:tav tm="0">
                                          <p:val>
                                            <p:strVal val="#ppt_h"/>
                                          </p:val>
                                        </p:tav>
                                        <p:tav tm="100000">
                                          <p:val>
                                            <p:strVal val="#ppt_h"/>
                                          </p:val>
                                        </p:tav>
                                      </p:tavLst>
                                    </p:anim>
                                    <p:animEffect transition="in" filter="fade">
                                      <p:cBhvr>
                                        <p:cTn id="34" dur="1000"/>
                                        <p:tgtEl>
                                          <p:spTgt spid="33768">
                                            <p:txEl>
                                              <p:pRg st="5" end="5"/>
                                            </p:txEl>
                                          </p:spTgt>
                                        </p:tgtEl>
                                      </p:cBhvr>
                                    </p:animEffect>
                                  </p:childTnLst>
                                </p:cTn>
                              </p:par>
                              <p:par>
                                <p:cTn id="35" presetID="0" presetClass="entr" presetSubtype="0" fill="hold" grpId="0" nodeType="withEffect">
                                  <p:stCondLst>
                                    <p:cond delay="270"/>
                                  </p:stCondLst>
                                  <p:iterate type="lt">
                                    <p:tmPct val="5000"/>
                                  </p:iterate>
                                  <p:childTnLst>
                                    <p:set>
                                      <p:cBhvr>
                                        <p:cTn id="36" dur="1" fill="hold">
                                          <p:stCondLst>
                                            <p:cond delay="0"/>
                                          </p:stCondLst>
                                        </p:cTn>
                                        <p:tgtEl>
                                          <p:spTgt spid="234"/>
                                        </p:tgtEl>
                                        <p:attrNameLst>
                                          <p:attrName>style.visibility</p:attrName>
                                        </p:attrNameLst>
                                      </p:cBhvr>
                                      <p:to>
                                        <p:strVal val="visible"/>
                                      </p:to>
                                    </p:set>
                                    <p:anim to="" calcmode="lin" valueType="num">
                                      <p:cBhvr>
                                        <p:cTn id="37" dur="600" fill="hold">
                                          <p:stCondLst>
                                            <p:cond delay="0"/>
                                          </p:stCondLst>
                                        </p:cTn>
                                        <p:tgtEl>
                                          <p:spTgt spid="234"/>
                                        </p:tgtEl>
                                        <p:attrNameLst>
                                          <p:attrName>ppt_x</p:attrName>
                                        </p:attrNameLst>
                                      </p:cBhvr>
                                      <p:tavLst>
                                        <p:tav tm="0">
                                          <p:val>
                                            <p:strVal val="#ppt_x"/>
                                          </p:val>
                                        </p:tav>
                                        <p:tav tm="100000">
                                          <p:val>
                                            <p:strVal val="#ppt_x+0.1*sin(rand(360))"/>
                                          </p:val>
                                        </p:tav>
                                      </p:tavLst>
                                    </p:anim>
                                    <p:anim to="" calcmode="lin" valueType="num">
                                      <p:cBhvr>
                                        <p:cTn id="38" dur="600" fill="hold">
                                          <p:stCondLst>
                                            <p:cond delay="0"/>
                                          </p:stCondLst>
                                        </p:cTn>
                                        <p:tgtEl>
                                          <p:spTgt spid="234"/>
                                        </p:tgtEl>
                                        <p:attrNameLst>
                                          <p:attrName>ppt_y</p:attrName>
                                        </p:attrNameLst>
                                      </p:cBhvr>
                                      <p:tavLst>
                                        <p:tav tm="0">
                                          <p:val>
                                            <p:strVal val="#ppt_y"/>
                                          </p:val>
                                        </p:tav>
                                        <p:tav tm="100000">
                                          <p:val>
                                            <p:strVal val="#ppt_y+0.1*sin(rand(360))"/>
                                          </p:val>
                                        </p:tav>
                                      </p:tavLst>
                                    </p:anim>
                                    <p:animScale>
                                      <p:cBhvr>
                                        <p:cTn id="39" dur="600" fill="hold">
                                          <p:stCondLst>
                                            <p:cond delay="0"/>
                                          </p:stCondLst>
                                        </p:cTn>
                                        <p:tgtEl>
                                          <p:spTgt spid="234"/>
                                        </p:tgtEl>
                                      </p:cBhvr>
                                      <p:from x="100000" y="100000"/>
                                      <p:to x="300000" y="300000"/>
                                    </p:animScale>
                                    <p:animEffect transition="out" filter="fade">
                                      <p:cBhvr>
                                        <p:cTn id="40" dur="600">
                                          <p:stCondLst>
                                            <p:cond delay="0"/>
                                          </p:stCondLst>
                                        </p:cTn>
                                        <p:tgtEl>
                                          <p:spTgt spid="234"/>
                                        </p:tgtEl>
                                      </p:cBhvr>
                                    </p:animEffect>
                                    <p:set>
                                      <p:cBhvr>
                                        <p:cTn id="41" dur="1" fill="hold">
                                          <p:stCondLst>
                                            <p:cond delay="599"/>
                                          </p:stCondLst>
                                        </p:cTn>
                                        <p:tgtEl>
                                          <p:spTgt spid="2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animBg="1"/>
      <p:bldP spid="234" grpId="0"/>
      <p:bldP spid="100"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40000">
              <a:schemeClr val="tx1"/>
            </a:gs>
            <a:gs pos="100000">
              <a:schemeClr val="tx1"/>
            </a:gs>
            <a:gs pos="90000">
              <a:schemeClr val="bg1"/>
            </a:gs>
            <a:gs pos="40000">
              <a:schemeClr val="bg1"/>
            </a:gs>
            <a:gs pos="90000">
              <a:schemeClr val="tx1"/>
            </a:gs>
            <a:gs pos="99000">
              <a:schemeClr val="tx1"/>
            </a:gs>
            <a:gs pos="76000">
              <a:schemeClr val="bg1"/>
            </a:gs>
          </a:gsLst>
          <a:lin ang="5400000" scaled="0"/>
        </a:gradFill>
        <a:effectLst/>
      </p:bgPr>
    </p:bg>
    <p:spTree>
      <p:nvGrpSpPr>
        <p:cNvPr id="1" name=""/>
        <p:cNvGrpSpPr/>
        <p:nvPr/>
      </p:nvGrpSpPr>
      <p:grpSpPr>
        <a:xfrm>
          <a:off x="0" y="0"/>
          <a:ext cx="0" cy="0"/>
          <a:chOff x="0" y="0"/>
          <a:chExt cx="0" cy="0"/>
        </a:xfrm>
      </p:grpSpPr>
      <p:pic>
        <p:nvPicPr>
          <p:cNvPr id="13" name="图片 1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39655" y="266700"/>
            <a:ext cx="1901825" cy="1066800"/>
          </a:xfrm>
          <a:prstGeom prst="rect">
            <a:avLst/>
          </a:prstGeom>
        </p:spPr>
      </p:pic>
      <p:grpSp>
        <p:nvGrpSpPr>
          <p:cNvPr id="14" name="组合 13"/>
          <p:cNvGrpSpPr/>
          <p:nvPr/>
        </p:nvGrpSpPr>
        <p:grpSpPr>
          <a:xfrm>
            <a:off x="133350" y="441960"/>
            <a:ext cx="3950335" cy="807720"/>
            <a:chOff x="-7" y="292"/>
            <a:chExt cx="6221" cy="1272"/>
          </a:xfrm>
        </p:grpSpPr>
        <p:sp>
          <p:nvSpPr>
            <p:cNvPr id="15" name="五边形 14"/>
            <p:cNvSpPr/>
            <p:nvPr/>
          </p:nvSpPr>
          <p:spPr>
            <a:xfrm>
              <a:off x="-7" y="292"/>
              <a:ext cx="545" cy="1097"/>
            </a:xfrm>
            <a:prstGeom prst="homePlate">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02" y="330"/>
              <a:ext cx="5412" cy="1234"/>
            </a:xfrm>
            <a:prstGeom prst="rect">
              <a:avLst/>
            </a:prstGeom>
            <a:noFill/>
          </p:spPr>
          <p:txBody>
            <a:bodyPr wrap="square" rtlCol="0">
              <a:spAutoFit/>
            </a:bodyPr>
            <a:lstStyle/>
            <a:p>
              <a:pPr algn="dist">
                <a:buClrTx/>
                <a:buSzTx/>
                <a:buFontTx/>
                <a:defRPr/>
              </a:pPr>
              <a:r>
                <a:rPr lang="zh-CN" altLang="en-US" sz="4500" b="1" dirty="0">
                  <a:latin typeface="方正彩云简体" panose="03000509000000000000" charset="-122"/>
                  <a:ea typeface="方正彩云简体" panose="03000509000000000000" charset="-122"/>
                </a:rPr>
                <a:t>精读课文</a:t>
              </a:r>
              <a:endParaRPr lang="zh-CN" altLang="en-US" sz="4500" b="1" dirty="0">
                <a:latin typeface="方正彩云简体" panose="03000509000000000000" charset="-122"/>
                <a:ea typeface="方正彩云简体" panose="03000509000000000000" charset="-122"/>
              </a:endParaRPr>
            </a:p>
          </p:txBody>
        </p:sp>
      </p:grpSp>
      <p:sp>
        <p:nvSpPr>
          <p:cNvPr id="33768" name="Shape 33768"/>
          <p:cNvSpPr/>
          <p:nvPr/>
        </p:nvSpPr>
        <p:spPr>
          <a:xfrm>
            <a:off x="479425" y="1333500"/>
            <a:ext cx="1393190" cy="5177155"/>
          </a:xfrm>
          <a:custGeom>
            <a:avLst/>
            <a:gdLst/>
            <a:ahLst/>
            <a:cxnLst>
              <a:cxn ang="0">
                <a:pos x="wd2" y="hd2"/>
              </a:cxn>
              <a:cxn ang="5400000">
                <a:pos x="wd2" y="hd2"/>
              </a:cxn>
              <a:cxn ang="10800000">
                <a:pos x="wd2" y="hd2"/>
              </a:cxn>
              <a:cxn ang="16200000">
                <a:pos x="wd2" y="hd2"/>
              </a:cxn>
            </a:cxnLst>
            <a:rect l="0" t="0" r="r" b="b"/>
            <a:pathLst>
              <a:path w="21550" h="21600" extrusionOk="0">
                <a:moveTo>
                  <a:pt x="21400" y="12007"/>
                </a:moveTo>
                <a:cubicBezTo>
                  <a:pt x="21149" y="10501"/>
                  <a:pt x="20208" y="9042"/>
                  <a:pt x="18588" y="7919"/>
                </a:cubicBezTo>
                <a:cubicBezTo>
                  <a:pt x="18086" y="7571"/>
                  <a:pt x="17494" y="7229"/>
                  <a:pt x="16874" y="6966"/>
                </a:cubicBezTo>
                <a:cubicBezTo>
                  <a:pt x="16771" y="6922"/>
                  <a:pt x="103" y="32"/>
                  <a:pt x="6" y="0"/>
                </a:cubicBezTo>
                <a:cubicBezTo>
                  <a:pt x="5" y="315"/>
                  <a:pt x="4" y="630"/>
                  <a:pt x="5" y="945"/>
                </a:cubicBezTo>
                <a:cubicBezTo>
                  <a:pt x="8" y="2273"/>
                  <a:pt x="9" y="6657"/>
                  <a:pt x="7" y="7521"/>
                </a:cubicBezTo>
                <a:cubicBezTo>
                  <a:pt x="6" y="8326"/>
                  <a:pt x="-46" y="9136"/>
                  <a:pt x="143" y="9935"/>
                </a:cubicBezTo>
                <a:cubicBezTo>
                  <a:pt x="250" y="10387"/>
                  <a:pt x="430" y="10831"/>
                  <a:pt x="690" y="11257"/>
                </a:cubicBezTo>
                <a:cubicBezTo>
                  <a:pt x="1288" y="12236"/>
                  <a:pt x="2169" y="13244"/>
                  <a:pt x="3426" y="13948"/>
                </a:cubicBezTo>
                <a:cubicBezTo>
                  <a:pt x="4921" y="14785"/>
                  <a:pt x="6622" y="15453"/>
                  <a:pt x="8300" y="16130"/>
                </a:cubicBezTo>
                <a:cubicBezTo>
                  <a:pt x="10127" y="16868"/>
                  <a:pt x="11943" y="17615"/>
                  <a:pt x="13756" y="18366"/>
                </a:cubicBezTo>
                <a:cubicBezTo>
                  <a:pt x="14762" y="18783"/>
                  <a:pt x="15767" y="19201"/>
                  <a:pt x="16772" y="19619"/>
                </a:cubicBezTo>
                <a:cubicBezTo>
                  <a:pt x="17588" y="19959"/>
                  <a:pt x="18404" y="20299"/>
                  <a:pt x="19221" y="20638"/>
                </a:cubicBezTo>
                <a:cubicBezTo>
                  <a:pt x="19748" y="20857"/>
                  <a:pt x="20277" y="21075"/>
                  <a:pt x="20805" y="21294"/>
                </a:cubicBezTo>
                <a:cubicBezTo>
                  <a:pt x="21052" y="21396"/>
                  <a:pt x="21298" y="21498"/>
                  <a:pt x="21545" y="21600"/>
                </a:cubicBezTo>
                <a:cubicBezTo>
                  <a:pt x="21554" y="19045"/>
                  <a:pt x="21552" y="16490"/>
                  <a:pt x="21526" y="13936"/>
                </a:cubicBezTo>
                <a:cubicBezTo>
                  <a:pt x="21519" y="13239"/>
                  <a:pt x="21495" y="12581"/>
                  <a:pt x="21400" y="12007"/>
                </a:cubicBezTo>
                <a:close/>
              </a:path>
            </a:pathLst>
          </a:custGeom>
          <a:solidFill>
            <a:srgbClr val="B9B9B9"/>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诸</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葛</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亮</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知</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天</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rPr>
              <a:t>   文</a:t>
            </a:r>
            <a:endParaRPr kumimoji="0" lang="zh-CN" sz="4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lt"/>
            </a:endParaRPr>
          </a:p>
        </p:txBody>
      </p:sp>
      <p:sp>
        <p:nvSpPr>
          <p:cNvPr id="100" name="文本框 99"/>
          <p:cNvSpPr txBox="1"/>
          <p:nvPr/>
        </p:nvSpPr>
        <p:spPr>
          <a:xfrm>
            <a:off x="2169795" y="1456690"/>
            <a:ext cx="9305290" cy="4092575"/>
          </a:xfrm>
          <a:prstGeom prst="rect">
            <a:avLst/>
          </a:prstGeom>
          <a:noFill/>
          <a:ln w="9525">
            <a:noFill/>
          </a:ln>
        </p:spPr>
        <p:txBody>
          <a:bodyPr wrap="square">
            <a:spAutoFit/>
          </a:bodyPr>
          <a:lstStyle/>
          <a:p>
            <a:pPr indent="0">
              <a:lnSpc>
                <a:spcPct val="130000"/>
              </a:lnSpc>
            </a:pPr>
            <a:r>
              <a:rPr lang="en-US" altLang="zh-CN" sz="5000" b="0">
                <a:solidFill>
                  <a:srgbClr val="000000"/>
                </a:solidFill>
                <a:latin typeface="楷体" panose="02010609060101010101" charset="-122"/>
                <a:ea typeface="楷体" panose="02010609060101010101" charset="-122"/>
                <a:cs typeface="方正书宋_GBK" panose="02000000000000000000" charset="-122"/>
              </a:rPr>
              <a:t>    </a:t>
            </a:r>
            <a:r>
              <a:rPr lang="zh-CN" sz="5000" b="0">
                <a:solidFill>
                  <a:srgbClr val="000000"/>
                </a:solidFill>
                <a:latin typeface="楷体" panose="02010609060101010101" charset="-122"/>
                <a:ea typeface="楷体" panose="02010609060101010101" charset="-122"/>
                <a:cs typeface="方正书宋_GBK" panose="02000000000000000000" charset="-122"/>
              </a:rPr>
              <a:t>这场大雾，诸葛亮和鲁肃都看到了。请大家体会体会，鲁肃看到这场大雾会是一种怎样的心情？</a:t>
            </a:r>
            <a:endParaRPr lang="zh-CN" sz="5000" b="0">
              <a:solidFill>
                <a:srgbClr val="000000"/>
              </a:solidFill>
              <a:latin typeface="楷体" panose="02010609060101010101" charset="-122"/>
              <a:ea typeface="楷体" panose="02010609060101010101" charset="-122"/>
              <a:cs typeface="方正书宋_GBK" panose="02000000000000000000" charset="-122"/>
            </a:endParaRPr>
          </a:p>
        </p:txBody>
      </p:sp>
      <p:sp>
        <p:nvSpPr>
          <p:cNvPr id="4" name="文本框 3"/>
          <p:cNvSpPr txBox="1"/>
          <p:nvPr/>
        </p:nvSpPr>
        <p:spPr>
          <a:xfrm>
            <a:off x="4249420" y="5078095"/>
            <a:ext cx="1940560" cy="423545"/>
          </a:xfrm>
          <a:prstGeom prst="rect">
            <a:avLst/>
          </a:prstGeom>
          <a:noFill/>
          <a:ln w="9525">
            <a:noFill/>
          </a:ln>
        </p:spPr>
        <p:txBody>
          <a:bodyPr wrap="square" rtlCol="0">
            <a:noAutofit/>
          </a:bodyPr>
          <a:lstStyle/>
          <a:p>
            <a:pPr lvl="0" algn="l">
              <a:lnSpc>
                <a:spcPct val="120000"/>
              </a:lnSpc>
              <a:buClrTx/>
              <a:buSzTx/>
              <a:buFontTx/>
            </a:pPr>
            <a:r>
              <a:rPr lang="zh-CN" sz="6000" b="1">
                <a:solidFill>
                  <a:srgbClr val="FF0000"/>
                </a:solidFill>
                <a:latin typeface="楷体" panose="02010609060101010101" charset="-122"/>
                <a:ea typeface="楷体" panose="02010609060101010101" charset="-122"/>
                <a:cs typeface="方正书宋_GBK" panose="02000000000000000000" charset="-122"/>
                <a:sym typeface="+mn-ea"/>
              </a:rPr>
              <a:t>害怕  </a:t>
            </a:r>
            <a:endParaRPr lang="zh-CN" sz="6000" b="1">
              <a:solidFill>
                <a:srgbClr val="FF0000"/>
              </a:solidFill>
              <a:latin typeface="楷体" panose="02010609060101010101" charset="-122"/>
              <a:ea typeface="楷体" panose="02010609060101010101" charset="-122"/>
              <a:cs typeface="方正书宋_GBK" panose="02000000000000000000" charset="-122"/>
              <a:sym typeface="+mn-ea"/>
            </a:endParaRPr>
          </a:p>
        </p:txBody>
      </p:sp>
      <p:sp>
        <p:nvSpPr>
          <p:cNvPr id="6" name="文本框 5"/>
          <p:cNvSpPr txBox="1"/>
          <p:nvPr/>
        </p:nvSpPr>
        <p:spPr>
          <a:xfrm>
            <a:off x="7505065" y="5078095"/>
            <a:ext cx="1979930" cy="423545"/>
          </a:xfrm>
          <a:prstGeom prst="rect">
            <a:avLst/>
          </a:prstGeom>
          <a:noFill/>
          <a:ln w="9525">
            <a:noFill/>
          </a:ln>
        </p:spPr>
        <p:txBody>
          <a:bodyPr wrap="square" rtlCol="0">
            <a:noAutofit/>
          </a:bodyPr>
          <a:lstStyle/>
          <a:p>
            <a:pPr lvl="0" algn="l">
              <a:lnSpc>
                <a:spcPct val="120000"/>
              </a:lnSpc>
              <a:buClrTx/>
              <a:buSzTx/>
              <a:buFontTx/>
            </a:pPr>
            <a:r>
              <a:rPr lang="zh-CN" sz="6000" b="1">
                <a:solidFill>
                  <a:srgbClr val="FF0000"/>
                </a:solidFill>
                <a:latin typeface="楷体" panose="02010609060101010101" charset="-122"/>
                <a:ea typeface="楷体" panose="02010609060101010101" charset="-122"/>
                <a:cs typeface="方正书宋_GBK" panose="02000000000000000000" charset="-122"/>
                <a:sym typeface="+mn-ea"/>
              </a:rPr>
              <a:t>吃惊</a:t>
            </a:r>
            <a:endParaRPr lang="zh-CN" sz="6000" b="1">
              <a:solidFill>
                <a:srgbClr val="FF0000"/>
              </a:solidFill>
              <a:latin typeface="楷体" panose="02010609060101010101" charset="-122"/>
              <a:ea typeface="楷体" panose="02010609060101010101" charset="-122"/>
              <a:cs typeface="方正书宋_GBK" panose="02000000000000000000" charset="-122"/>
              <a:sym typeface="+mn-ea"/>
            </a:endParaRPr>
          </a:p>
        </p:txBody>
      </p:sp>
    </p:spTree>
    <p:custDataLst>
      <p:tags r:id="rId2"/>
    </p:custData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grpId="0" nodeType="withEffect">
                                  <p:stCondLst>
                                    <p:cond delay="0"/>
                                  </p:stCondLst>
                                  <p:childTnLst>
                                    <p:set>
                                      <p:cBhvr>
                                        <p:cTn id="6" dur="1" fill="hold">
                                          <p:stCondLst>
                                            <p:cond delay="0"/>
                                          </p:stCondLst>
                                        </p:cTn>
                                        <p:tgtEl>
                                          <p:spTgt spid="33768"/>
                                        </p:tgtEl>
                                        <p:attrNameLst>
                                          <p:attrName>style.visibility</p:attrName>
                                        </p:attrNameLst>
                                      </p:cBhvr>
                                      <p:to>
                                        <p:strVal val="visible"/>
                                      </p:to>
                                    </p:set>
                                    <p:anim to="" calcmode="lin" valueType="num">
                                      <p:cBhvr>
                                        <p:cTn id="7" dur="300" fill="hold">
                                          <p:stCondLst>
                                            <p:cond delay="0"/>
                                          </p:stCondLst>
                                        </p:cTn>
                                        <p:tgtEl>
                                          <p:spTgt spid="33768"/>
                                        </p:tgtEl>
                                        <p:attrNameLst>
                                          <p:attrName>ppt_y</p:attrName>
                                        </p:attrNameLst>
                                      </p:cBhvr>
                                      <p:tavLst>
                                        <p:tav tm="0">
                                          <p:val>
                                            <p:strVal val="0-ppt_h/1.5"/>
                                          </p:val>
                                        </p:tav>
                                        <p:tav tm="100000">
                                          <p:val>
                                            <p:strVal val="#ppt_y"/>
                                          </p:val>
                                        </p:tav>
                                      </p:tavLst>
                                    </p:anim>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blinds(horizontal)">
                                      <p:cBhvr>
                                        <p:cTn id="11" dur="500"/>
                                        <p:tgtEl>
                                          <p:spTgt spid="10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iterate type="lt">
                                    <p:tmPct val="30000"/>
                                  </p:iterate>
                                  <p:childTnLst>
                                    <p:set>
                                      <p:cBhvr>
                                        <p:cTn id="15" dur="500" fill="hold">
                                          <p:stCondLst>
                                            <p:cond delay="0"/>
                                          </p:stCondLst>
                                        </p:cTn>
                                        <p:tgtEl>
                                          <p:spTgt spid="4">
                                            <p:txEl>
                                              <p:pRg st="0" end="0"/>
                                            </p:txEl>
                                          </p:spTgt>
                                        </p:tgtEl>
                                        <p:attrNameLst>
                                          <p:attrName>style.visibility</p:attrName>
                                        </p:attrNameLst>
                                      </p:cBhvr>
                                      <p:to>
                                        <p:strVal val="visible"/>
                                      </p:to>
                                    </p:set>
                                    <p:animEffect transition="in" filter="fade">
                                      <p:cBhvr>
                                        <p:cTn id="16" dur="500"/>
                                        <p:tgtEl>
                                          <p:spTgt spid="4">
                                            <p:txEl>
                                              <p:pRg st="0" end="0"/>
                                            </p:txEl>
                                          </p:spTgt>
                                        </p:tgtEl>
                                      </p:cBhvr>
                                    </p:animEffect>
                                    <p:anim calcmode="lin" valueType="num">
                                      <p:cBhvr>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iterate type="lt">
                                    <p:tmPct val="30000"/>
                                  </p:iterate>
                                  <p:childTnLst>
                                    <p:set>
                                      <p:cBhvr>
                                        <p:cTn id="22" dur="500" fill="hold">
                                          <p:stCondLst>
                                            <p:cond delay="0"/>
                                          </p:stCondLst>
                                        </p:cTn>
                                        <p:tgtEl>
                                          <p:spTgt spid="6">
                                            <p:txEl>
                                              <p:pRg st="0" end="0"/>
                                            </p:txEl>
                                          </p:spTgt>
                                        </p:tgtEl>
                                        <p:attrNameLst>
                                          <p:attrName>style.visibility</p:attrName>
                                        </p:attrNameLst>
                                      </p:cBhvr>
                                      <p:to>
                                        <p:strVal val="visible"/>
                                      </p:to>
                                    </p:set>
                                    <p:animEffect transition="in" filter="fade">
                                      <p:cBhvr>
                                        <p:cTn id="23" dur="500"/>
                                        <p:tgtEl>
                                          <p:spTgt spid="6">
                                            <p:txEl>
                                              <p:pRg st="0" end="0"/>
                                            </p:txEl>
                                          </p:spTgt>
                                        </p:tgtEl>
                                      </p:cBhvr>
                                    </p:animEffect>
                                    <p:anim calcmode="lin" valueType="num">
                                      <p:cBhvr>
                                        <p:cTn id="24"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68" grpId="0" bldLvl="0" animBg="1"/>
      <p:bldP spid="100" grpId="0"/>
      <p:bldP spid="4" grpId="0" bldLvl="0" build="allAtOnce"/>
      <p:bldP spid="4" grpId="1"/>
      <p:bldP spid="6" grpId="0" bldLvl="0" uiExpand="1" build="allAtOnce"/>
      <p:bldP spid="6"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36.xml><?xml version="1.0" encoding="utf-8"?>
<p:tagLst xmlns:p="http://schemas.openxmlformats.org/presentationml/2006/main">
  <p:tag name="PA" val="v4.3.0"/>
</p:tagLst>
</file>

<file path=ppt/tags/tag37.xml><?xml version="1.0" encoding="utf-8"?>
<p:tagLst xmlns:p="http://schemas.openxmlformats.org/presentationml/2006/main">
  <p:tag name="KSO_WM_BEAUTIFY_FLAG" val="#wm#"/>
  <p:tag name="KSO_WM_TEMPLATE_CATEGORY" val="custom"/>
  <p:tag name="KSO_WM_TEMPLATE_INDEX" val="20187308"/>
</p:tagLst>
</file>

<file path=ppt/tags/tag38.xml><?xml version="1.0" encoding="utf-8"?>
<p:tagLst xmlns:p="http://schemas.openxmlformats.org/presentationml/2006/main">
  <p:tag name="KSO_WM_BEAUTIFY_FLAG" val="#wm#"/>
  <p:tag name="KSO_WM_TEMPLATE_CATEGORY" val="custom"/>
  <p:tag name="KSO_WM_TEMPLATE_INDEX" val="20187308"/>
</p:tagLst>
</file>

<file path=ppt/tags/tag39.xml><?xml version="1.0" encoding="utf-8"?>
<p:tagLst xmlns:p="http://schemas.openxmlformats.org/presentationml/2006/main">
  <p:tag name="PA" val="v4.3.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BEAUTIFY_FLAG" val="#wm#"/>
  <p:tag name="KSO_WM_TEMPLATE_CATEGORY" val="custom"/>
  <p:tag name="KSO_WM_TEMPLATE_INDEX" val="20187308"/>
</p:tagLst>
</file>

<file path=ppt/tags/tag41.xml><?xml version="1.0" encoding="utf-8"?>
<p:tagLst xmlns:p="http://schemas.openxmlformats.org/presentationml/2006/main">
  <p:tag name="KSO_WM_BEAUTIFY_FLAG" val="#wm#"/>
  <p:tag name="KSO_WM_TEMPLATE_CATEGORY" val="custom"/>
  <p:tag name="KSO_WM_TEMPLATE_INDEX" val="20187308"/>
</p:tagLst>
</file>

<file path=ppt/tags/tag42.xml><?xml version="1.0" encoding="utf-8"?>
<p:tagLst xmlns:p="http://schemas.openxmlformats.org/presentationml/2006/main">
  <p:tag name="KSO_WM_BEAUTIFY_FLAG" val="#wm#"/>
  <p:tag name="KSO_WM_TEMPLATE_CATEGORY" val="custom"/>
  <p:tag name="KSO_WM_TEMPLATE_INDEX" val="20187308"/>
</p:tagLst>
</file>

<file path=ppt/tags/tag43.xml><?xml version="1.0" encoding="utf-8"?>
<p:tagLst xmlns:p="http://schemas.openxmlformats.org/presentationml/2006/main">
  <p:tag name="PA" val="v4.3.0"/>
</p:tagLst>
</file>

<file path=ppt/tags/tag44.xml><?xml version="1.0" encoding="utf-8"?>
<p:tagLst xmlns:p="http://schemas.openxmlformats.org/presentationml/2006/main">
  <p:tag name="KSO_WM_BEAUTIFY_FLAG" val="#wm#"/>
  <p:tag name="KSO_WM_TEMPLATE_CATEGORY" val="custom"/>
  <p:tag name="KSO_WM_TEMPLATE_INDEX" val="20187308"/>
</p:tagLst>
</file>

<file path=ppt/tags/tag45.xml><?xml version="1.0" encoding="utf-8"?>
<p:tagLst xmlns:p="http://schemas.openxmlformats.org/presentationml/2006/main">
  <p:tag name="KSO_WM_BEAUTIFY_FLAG" val="#wm#"/>
  <p:tag name="KSO_WM_TEMPLATE_CATEGORY" val="custom"/>
  <p:tag name="KSO_WM_TEMPLATE_INDEX" val="20187308"/>
</p:tagLst>
</file>

<file path=ppt/tags/tag46.xml><?xml version="1.0" encoding="utf-8"?>
<p:tagLst xmlns:p="http://schemas.openxmlformats.org/presentationml/2006/main">
  <p:tag name="KSO_WM_DECORATE_SHAPE_ID" val="234"/>
</p:tagLst>
</file>

<file path=ppt/tags/tag47.xml><?xml version="1.0" encoding="utf-8"?>
<p:tagLst xmlns:p="http://schemas.openxmlformats.org/presentationml/2006/main">
  <p:tag name="RESOURCEID" val="636440342935487115"/>
  <p:tag name="SCENEID" val="Unkown"/>
  <p:tag name="SCENELINKIDS" val="2|3"/>
  <p:tag name="ANIMSTRING" val="06845e1e48f104eaaa8e41c400262d67"/>
  <p:tag name="SCENESHAPETYPE" val="SceneShape"/>
  <p:tag name="SCENESHAPESUBTYPE" val="SceneSimpleShape"/>
  <p:tag name="SCENECOLOR-TEXT" val="Color_Theme"/>
  <p:tag name="SCENECOLOR-TEXT-VALUE" val="2"/>
  <p:tag name="KSO_WM_UNIT_HIGHLIGHT" val="0"/>
  <p:tag name="KSO_WM_UNIT_COMPATIBLE" val="0"/>
  <p:tag name="KSO_WM_UNIT_DIAGRAM_ISNUMVISUAL" val="0"/>
  <p:tag name="KSO_WM_UNIT_DIAGRAM_ISREFERUNIT" val="0"/>
  <p:tag name="KSO_WM_UNIT_SUBTYPE" val="f"/>
  <p:tag name="KSO_WM_UNIT_ID" val="mixed20200373_1*i*2"/>
  <p:tag name="KSO_WM_TEMPLATE_CATEGORY" val="mixed"/>
  <p:tag name="KSO_WM_TEMPLATE_INDEX" val="20200373"/>
  <p:tag name="KSO_WM_UNIT_LAYERLEVEL" val="1"/>
  <p:tag name="KSO_WM_TAG_VERSION" val="1.0"/>
  <p:tag name="KSO_WM_BEAUTIFY_FLAG" val="#wm#"/>
  <p:tag name="KSO_WM_UNIT_TYPE" val="i"/>
  <p:tag name="KSO_WM_UNIT_INDEX" val="2"/>
  <p:tag name="PA" val="v5.2.3"/>
  <p:tag name="KSO_WM_DECORATE_TAGETSHAPES_IDS" val="33768"/>
</p:tagLst>
</file>

<file path=ppt/tags/tag48.xml><?xml version="1.0" encoding="utf-8"?>
<p:tagLst xmlns:p="http://schemas.openxmlformats.org/presentationml/2006/main">
  <p:tag name="KSO_WM_BEAUTIFY_FLAG" val="#wm#"/>
  <p:tag name="KSO_WM_TEMPLATE_CATEGORY" val="custom"/>
  <p:tag name="KSO_WM_TEMPLATE_INDEX" val="20187308"/>
</p:tagLst>
</file>

<file path=ppt/tags/tag49.xml><?xml version="1.0" encoding="utf-8"?>
<p:tagLst xmlns:p="http://schemas.openxmlformats.org/presentationml/2006/main">
  <p:tag name="KSO_WM_BEAUTIFY_FLAG" val="#wm#"/>
  <p:tag name="KSO_WM_TEMPLATE_CATEGORY" val="custom"/>
  <p:tag name="KSO_WM_TEMPLATE_INDEX" val="20187308"/>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187308"/>
</p:tagLst>
</file>

<file path=ppt/tags/tag51.xml><?xml version="1.0" encoding="utf-8"?>
<p:tagLst xmlns:p="http://schemas.openxmlformats.org/presentationml/2006/main">
  <p:tag name="KSO_WM_BEAUTIFY_FLAG" val="#wm#"/>
  <p:tag name="KSO_WM_TEMPLATE_CATEGORY" val="custom"/>
  <p:tag name="KSO_WM_TEMPLATE_INDEX" val="20187308"/>
</p:tagLst>
</file>

<file path=ppt/tags/tag52.xml><?xml version="1.0" encoding="utf-8"?>
<p:tagLst xmlns:p="http://schemas.openxmlformats.org/presentationml/2006/main">
  <p:tag name="KSO_WM_BEAUTIFY_FLAG" val="#wm#"/>
  <p:tag name="KSO_WM_TEMPLATE_CATEGORY" val="custom"/>
  <p:tag name="KSO_WM_TEMPLATE_INDEX" val="20187308"/>
</p:tagLst>
</file>

<file path=ppt/tags/tag53.xml><?xml version="1.0" encoding="utf-8"?>
<p:tagLst xmlns:p="http://schemas.openxmlformats.org/presentationml/2006/main">
  <p:tag name="KSO_WM_BEAUTIFY_FLAG" val="#wm#"/>
  <p:tag name="KSO_WM_TEMPLATE_CATEGORY" val="custom"/>
  <p:tag name="KSO_WM_TEMPLATE_INDEX" val="20187308"/>
</p:tagLst>
</file>

<file path=ppt/tags/tag54.xml><?xml version="1.0" encoding="utf-8"?>
<p:tagLst xmlns:p="http://schemas.openxmlformats.org/presentationml/2006/main">
  <p:tag name="KSO_WM_DECORATE_SHAPE_ID" val="234"/>
</p:tagLst>
</file>

<file path=ppt/tags/tag55.xml><?xml version="1.0" encoding="utf-8"?>
<p:tagLst xmlns:p="http://schemas.openxmlformats.org/presentationml/2006/main">
  <p:tag name="RESOURCEID" val="636440342935487115"/>
  <p:tag name="SCENEID" val="Unkown"/>
  <p:tag name="SCENELINKIDS" val="2|3"/>
  <p:tag name="ANIMSTRING" val="06845e1e48f104eaaa8e41c400262d67"/>
  <p:tag name="SCENESHAPETYPE" val="SceneShape"/>
  <p:tag name="SCENESHAPESUBTYPE" val="SceneSimpleShape"/>
  <p:tag name="SCENECOLOR-TEXT" val="Color_Theme"/>
  <p:tag name="SCENECOLOR-TEXT-VALUE" val="2"/>
  <p:tag name="KSO_WM_UNIT_HIGHLIGHT" val="0"/>
  <p:tag name="KSO_WM_UNIT_COMPATIBLE" val="0"/>
  <p:tag name="KSO_WM_UNIT_DIAGRAM_ISNUMVISUAL" val="0"/>
  <p:tag name="KSO_WM_UNIT_DIAGRAM_ISREFERUNIT" val="0"/>
  <p:tag name="KSO_WM_UNIT_SUBTYPE" val="f"/>
  <p:tag name="KSO_WM_UNIT_ID" val="mixed20200373_1*i*2"/>
  <p:tag name="KSO_WM_TEMPLATE_CATEGORY" val="mixed"/>
  <p:tag name="KSO_WM_TEMPLATE_INDEX" val="20200373"/>
  <p:tag name="KSO_WM_UNIT_LAYERLEVEL" val="1"/>
  <p:tag name="KSO_WM_TAG_VERSION" val="1.0"/>
  <p:tag name="KSO_WM_BEAUTIFY_FLAG" val="#wm#"/>
  <p:tag name="KSO_WM_UNIT_TYPE" val="i"/>
  <p:tag name="KSO_WM_UNIT_INDEX" val="2"/>
  <p:tag name="PA" val="v5.2.3"/>
  <p:tag name="KSO_WM_DECORATE_TAGETSHAPES_IDS" val="33768"/>
</p:tagLst>
</file>

<file path=ppt/tags/tag56.xml><?xml version="1.0" encoding="utf-8"?>
<p:tagLst xmlns:p="http://schemas.openxmlformats.org/presentationml/2006/main">
  <p:tag name="KSO_WM_BEAUTIFY_FLAG" val="#wm#"/>
  <p:tag name="KSO_WM_TEMPLATE_CATEGORY" val="custom"/>
  <p:tag name="KSO_WM_TEMPLATE_INDEX" val="20187308"/>
</p:tagLst>
</file>

<file path=ppt/tags/tag57.xml><?xml version="1.0" encoding="utf-8"?>
<p:tagLst xmlns:p="http://schemas.openxmlformats.org/presentationml/2006/main">
  <p:tag name="KSO_WM_DECORATE_SHAPE_ID" val="234"/>
</p:tagLst>
</file>

<file path=ppt/tags/tag58.xml><?xml version="1.0" encoding="utf-8"?>
<p:tagLst xmlns:p="http://schemas.openxmlformats.org/presentationml/2006/main">
  <p:tag name="KSO_WM_BEAUTIFY_FLAG" val="#wm#"/>
  <p:tag name="KSO_WM_TEMPLATE_CATEGORY" val="custom"/>
  <p:tag name="KSO_WM_TEMPLATE_INDEX" val="20187308"/>
</p:tagLst>
</file>

<file path=ppt/tags/tag59.xml><?xml version="1.0" encoding="utf-8"?>
<p:tagLst xmlns:p="http://schemas.openxmlformats.org/presentationml/2006/main">
  <p:tag name="KSO_WM_DECORATE_SHAPE_ID" val="234"/>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xml><?xml version="1.0" encoding="utf-8"?>
<p:tagLst xmlns:p="http://schemas.openxmlformats.org/presentationml/2006/main">
  <p:tag name="KSO_WM_BEAUTIFY_FLAG" val="#wm#"/>
  <p:tag name="KSO_WM_TEMPLATE_CATEGORY" val="custom"/>
  <p:tag name="KSO_WM_TEMPLATE_INDEX" val="20187308"/>
</p:tagLst>
</file>

<file path=ppt/tags/tag61.xml><?xml version="1.0" encoding="utf-8"?>
<p:tagLst xmlns:p="http://schemas.openxmlformats.org/presentationml/2006/main">
  <p:tag name="KSO_WM_DECORATE_SHAPE_ID" val="234"/>
</p:tagLst>
</file>

<file path=ppt/tags/tag62.xml><?xml version="1.0" encoding="utf-8"?>
<p:tagLst xmlns:p="http://schemas.openxmlformats.org/presentationml/2006/main">
  <p:tag name="KSO_WM_BEAUTIFY_FLAG" val="#wm#"/>
  <p:tag name="KSO_WM_TEMPLATE_CATEGORY" val="custom"/>
  <p:tag name="KSO_WM_TEMPLATE_INDEX" val="20187308"/>
</p:tagLst>
</file>

<file path=ppt/tags/tag63.xml><?xml version="1.0" encoding="utf-8"?>
<p:tagLst xmlns:p="http://schemas.openxmlformats.org/presentationml/2006/main">
  <p:tag name="KSO_WM_DECORATE_SHAPE_ID" val="234"/>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DECORATE_SHAPE_ID" val="234"/>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DECORATE_SHAPE_ID" val="234"/>
</p:tagLst>
</file>

<file path=ppt/tags/tag68.xml><?xml version="1.0" encoding="utf-8"?>
<p:tagLst xmlns:p="http://schemas.openxmlformats.org/presentationml/2006/main">
  <p:tag name="RESOURCEID" val="636440342935487115"/>
  <p:tag name="SCENEID" val="Unkown"/>
  <p:tag name="SCENELINKIDS" val="2|3"/>
  <p:tag name="ANIMSTRING" val="06845e1e48f104eaaa8e41c400262d67"/>
  <p:tag name="SCENESHAPETYPE" val="SceneShape"/>
  <p:tag name="SCENESHAPESUBTYPE" val="SceneSimpleShape"/>
  <p:tag name="SCENECOLOR-TEXT" val="Color_Theme"/>
  <p:tag name="SCENECOLOR-TEXT-VALUE" val="2"/>
  <p:tag name="KSO_WM_UNIT_HIGHLIGHT" val="0"/>
  <p:tag name="KSO_WM_UNIT_COMPATIBLE" val="0"/>
  <p:tag name="KSO_WM_UNIT_DIAGRAM_ISNUMVISUAL" val="0"/>
  <p:tag name="KSO_WM_UNIT_DIAGRAM_ISREFERUNIT" val="0"/>
  <p:tag name="KSO_WM_UNIT_SUBTYPE" val="f"/>
  <p:tag name="KSO_WM_UNIT_ID" val="mixed20200373_1*i*2"/>
  <p:tag name="KSO_WM_TEMPLATE_CATEGORY" val="mixed"/>
  <p:tag name="KSO_WM_TEMPLATE_INDEX" val="20200373"/>
  <p:tag name="KSO_WM_UNIT_LAYERLEVEL" val="1"/>
  <p:tag name="KSO_WM_TAG_VERSION" val="1.0"/>
  <p:tag name="KSO_WM_BEAUTIFY_FLAG" val="#wm#"/>
  <p:tag name="KSO_WM_UNIT_TYPE" val="i"/>
  <p:tag name="KSO_WM_UNIT_INDEX" val="2"/>
  <p:tag name="PA" val="v5.2.3"/>
  <p:tag name="KSO_WM_DECORATE_TAGETSHAPES_IDS" val="33768"/>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KSO_WM_DECORATE_SHAPE_ID" val="234"/>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DECORATE_SHAPE_ID" val="234"/>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DECORATE_SHAPE_ID" val="234"/>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DECORATE_SHAPE_ID" val="234"/>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PA" val="v4.3.0"/>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187308"/>
</p:tagLst>
</file>

<file path=ppt/tags/tag81.xml><?xml version="1.0" encoding="utf-8"?>
<p:tagLst xmlns:p="http://schemas.openxmlformats.org/presentationml/2006/main">
  <p:tag name="KSO_WM_DECORATE_SHAPE_ID" val="4"/>
</p:tagLst>
</file>

<file path=ppt/tags/tag82.xml><?xml version="1.0" encoding="utf-8"?>
<p:tagLst xmlns:p="http://schemas.openxmlformats.org/presentationml/2006/main">
  <p:tag name="RESOURCEID" val="636440342935487115"/>
  <p:tag name="SCENEID" val="Unkown"/>
  <p:tag name="SCENELINKIDS" val="2|3"/>
  <p:tag name="ANIMSTRING" val="06845e1e48f104eaaa8e41c400262d67"/>
  <p:tag name="SCENESHAPETYPE" val="SceneShape"/>
  <p:tag name="SCENESHAPESUBTYPE" val="SceneSimpleShape"/>
  <p:tag name="SCENECOLOR-TEXT" val="Color_Theme"/>
  <p:tag name="SCENECOLOR-TEXT-VALUE" val="2"/>
  <p:tag name="PA" val="v5.2.2"/>
  <p:tag name="KSO_WM_UNIT_HIGHLIGHT" val="0"/>
  <p:tag name="KSO_WM_UNIT_COMPATIBLE" val="0"/>
  <p:tag name="KSO_WM_UNIT_DIAGRAM_ISNUMVISUAL" val="0"/>
  <p:tag name="KSO_WM_UNIT_DIAGRAM_ISREFERUNIT" val="0"/>
  <p:tag name="KSO_WM_UNIT_SUBTYPE" val="f"/>
  <p:tag name="KSO_WM_UNIT_ID" val="mixed20200374_1*i*1"/>
  <p:tag name="KSO_WM_TEMPLATE_CATEGORY" val="mixed"/>
  <p:tag name="KSO_WM_TEMPLATE_INDEX" val="20200374"/>
  <p:tag name="KSO_WM_UNIT_LAYERLEVEL" val="1"/>
  <p:tag name="KSO_WM_TAG_VERSION" val="1.0"/>
  <p:tag name="KSO_WM_BEAUTIFY_FLAG" val="#wm#"/>
  <p:tag name="KSO_WM_UNIT_TYPE" val="i"/>
  <p:tag name="KSO_WM_UNIT_INDEX" val="1"/>
  <p:tag name="KSO_WM_DECORATE_TAGETSHAPES_IDS" val="100"/>
</p:tagLst>
</file>

<file path=ppt/tags/tag83.xml><?xml version="1.0" encoding="utf-8"?>
<p:tagLst xmlns:p="http://schemas.openxmlformats.org/presentationml/2006/main">
  <p:tag name="KSO_WM_BEAUTIFY_FLAG" val="#wm#"/>
  <p:tag name="KSO_WM_TEMPLATE_CATEGORY" val="custom"/>
  <p:tag name="KSO_WM_TEMPLATE_INDEX" val="20187308"/>
</p:tagLst>
</file>

<file path=ppt/tags/tag84.xml><?xml version="1.0" encoding="utf-8"?>
<p:tagLst xmlns:p="http://schemas.openxmlformats.org/presentationml/2006/main">
  <p:tag name="PA" val="v4.3.0"/>
</p:tagLst>
</file>

<file path=ppt/tags/tag85.xml><?xml version="1.0" encoding="utf-8"?>
<p:tagLst xmlns:p="http://schemas.openxmlformats.org/presentationml/2006/main">
  <p:tag name="KSO_WM_BEAUTIFY_FLAG" val="#wm#"/>
  <p:tag name="KSO_WM_TEMPLATE_CATEGORY" val="custom"/>
  <p:tag name="KSO_WM_TEMPLATE_INDEX" val="20187308"/>
</p:tagLst>
</file>

<file path=ppt/tags/tag86.xml><?xml version="1.0" encoding="utf-8"?>
<p:tagLst xmlns:p="http://schemas.openxmlformats.org/presentationml/2006/main">
  <p:tag name="KSO_WM_BEAUTIFY_FLAG" val="#wm#"/>
  <p:tag name="KSO_WM_TEMPLATE_CATEGORY" val="custom"/>
  <p:tag name="KSO_WM_TEMPLATE_INDEX" val="20187308"/>
</p:tagLst>
</file>

<file path=ppt/tags/tag87.xml><?xml version="1.0" encoding="utf-8"?>
<p:tagLst xmlns:p="http://schemas.openxmlformats.org/presentationml/2006/main">
  <p:tag name="KSO_WM_BEAUTIFY_FLAG" val="#wm#"/>
  <p:tag name="KSO_WM_TEMPLATE_CATEGORY" val="custom"/>
  <p:tag name="KSO_WM_TEMPLATE_INDEX" val="20187308"/>
</p:tagLst>
</file>

<file path=ppt/tags/tag88.xml><?xml version="1.0" encoding="utf-8"?>
<p:tagLst xmlns:p="http://schemas.openxmlformats.org/presentationml/2006/main">
  <p:tag name="KSO_WM_BEAUTIFY_FLAG" val="#wm#"/>
  <p:tag name="KSO_WM_TEMPLATE_CATEGORY" val="custom"/>
  <p:tag name="KSO_WM_TEMPLATE_INDEX" val="20187308"/>
</p:tagLst>
</file>

<file path=ppt/tags/tag89.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xml><?xml version="1.0" encoding="utf-8"?>
<p:tagLst xmlns:p="http://schemas.openxmlformats.org/presentationml/2006/main">
  <p:tag name="PA" val="v4.3.0"/>
</p:tagLst>
</file>

<file path=ppt/tags/tag91.xml><?xml version="1.0" encoding="utf-8"?>
<p:tagLst xmlns:p="http://schemas.openxmlformats.org/presentationml/2006/main">
  <p:tag name="KSO_WM_BEAUTIFY_FLAG" val="#wm#"/>
  <p:tag name="KSO_WM_TEMPLATE_CATEGORY" val="custom"/>
  <p:tag name="KSO_WM_TEMPLATE_INDEX" val="20187308"/>
</p:tagLst>
</file>

<file path=ppt/tags/tag92.xml><?xml version="1.0" encoding="utf-8"?>
<p:tagLst xmlns:p="http://schemas.openxmlformats.org/presentationml/2006/main">
  <p:tag name="KSO_WM_BEAUTIFY_FLAG" val="#wm#"/>
  <p:tag name="KSO_WM_TEMPLATE_CATEGORY" val="custom"/>
  <p:tag name="KSO_WM_TEMPLATE_INDEX" val="20187308"/>
</p:tagLst>
</file>

<file path=ppt/tags/tag93.xml><?xml version="1.0" encoding="utf-8"?>
<p:tagLst xmlns:p="http://schemas.openxmlformats.org/presentationml/2006/main">
  <p:tag name="PA" val="v4.3.0"/>
</p:tagLst>
</file>

<file path=ppt/tags/tag94.xml><?xml version="1.0" encoding="utf-8"?>
<p:tagLst xmlns:p="http://schemas.openxmlformats.org/presentationml/2006/main">
  <p:tag name="KSO_WM_BEAUTIFY_FLAG" val="#wm#"/>
  <p:tag name="KSO_WM_TEMPLATE_CATEGORY" val="custom"/>
  <p:tag name="KSO_WM_TEMPLATE_INDEX" val="20187308"/>
</p:tagLst>
</file>

<file path=ppt/tags/tag95.xml><?xml version="1.0" encoding="utf-8"?>
<p:tagLst xmlns:p="http://schemas.openxmlformats.org/presentationml/2006/main">
  <p:tag name="KSO_WM_BEAUTIFY_FLAG" val="#wm#"/>
  <p:tag name="KSO_WM_TEMPLATE_CATEGORY" val="custom"/>
  <p:tag name="KSO_WM_TEMPLATE_INDEX" val="20187308"/>
</p:tagLst>
</file>

<file path=ppt/tags/tag96.xml><?xml version="1.0" encoding="utf-8"?>
<p:tagLst xmlns:p="http://schemas.openxmlformats.org/presentationml/2006/main">
  <p:tag name="PA" val="v4.3.0"/>
</p:tagLst>
</file>

<file path=ppt/tags/tag97.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2352</Words>
  <Application>WPS 演示</Application>
  <PresentationFormat>宽屏</PresentationFormat>
  <Paragraphs>381</Paragraphs>
  <Slides>37</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37</vt:i4>
      </vt:variant>
    </vt:vector>
  </HeadingPairs>
  <TitlesOfParts>
    <vt:vector size="50" baseType="lpstr">
      <vt:lpstr>Arial</vt:lpstr>
      <vt:lpstr>宋体</vt:lpstr>
      <vt:lpstr>Wingdings</vt:lpstr>
      <vt:lpstr>微软雅黑</vt:lpstr>
      <vt:lpstr>方正祥隶简体</vt:lpstr>
      <vt:lpstr>方正清刻本悦宋简体</vt:lpstr>
      <vt:lpstr>方正彩云简体</vt:lpstr>
      <vt:lpstr>庞门正道标题体</vt:lpstr>
      <vt:lpstr>楷体</vt:lpstr>
      <vt:lpstr>等线</vt:lpstr>
      <vt:lpstr>方正书宋_GBK</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 小冰 ✿</cp:lastModifiedBy>
  <cp:revision>23</cp:revision>
  <dcterms:created xsi:type="dcterms:W3CDTF">2019-04-05T12:18:00Z</dcterms:created>
  <dcterms:modified xsi:type="dcterms:W3CDTF">2019-12-21T14:19:40Z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2052-11.1.0.9329</vt:lpwstr>
  </property>
</Properties>
</file>