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91" r:id="rId8"/>
    <p:sldId id="289" r:id="rId9"/>
    <p:sldId id="290" r:id="rId10"/>
    <p:sldId id="287" r:id="rId11"/>
    <p:sldId id="276" r:id="rId12"/>
    <p:sldId id="29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656" y="247895"/>
            <a:ext cx="857262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给这段话加上合适的标点符号。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094" y="1071552"/>
            <a:ext cx="77153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手上的五指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我只觉得姿态与性格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有如上的差异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却无爱憎在其中　。 手指的全体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同人群的全体一样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五根手指如果能一致团结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成为一个拳头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那就根根有用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根根有力量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不再有什么强弱　、 美丑之分了　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656" y="478128"/>
            <a:ext cx="857262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这段话中把什么比作什么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从中你得到了什么启发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094" y="1331891"/>
            <a:ext cx="771536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是把手指的全体比作人群的全体。懂得了全体人民团结友爱就能战胜很多困难。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1470" y="163238"/>
            <a:ext cx="328611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00034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手　指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一、我能看拼音写汉字。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sāo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yǎng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miǎo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kòu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ài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zēng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píng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yōng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00232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拇指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066" y="107155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搔痒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17144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17144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纽扣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235743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235743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142990"/>
            <a:ext cx="664373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享（      ）                      憎（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亨（      ）                      增（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渺（      ）                      纽（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沙（      ）                      扭（     ）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二、我能比一比再组词。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785786" y="1500180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785786" y="3429006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4714877" y="1500180"/>
            <a:ext cx="214314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4740595" y="3429006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594281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享受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94281" y="192880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亨通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72132" y="12627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憎恨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72132" y="190565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1604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71604" y="38344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23371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纽扣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23371" y="38344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扭脚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747961"/>
            <a:ext cx="85011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简单　简陋　简要　简朴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周总理的生活十分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这家人住在村子里一座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的小屋里度日。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这道题的要求是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地说出这段话的含义。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有的人觉得这次考试的题目很难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但我觉得很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191142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三、我能为下面的句子选择恰当的词语。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14744" y="151062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9124" y="2153567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23239" y="279650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3834" y="3439451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747961"/>
            <a:ext cx="8501122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陈设　摆设　陈列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这件屋子里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了很多装饰物。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博物馆里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着许多珍贵的文物。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在一个家居设计中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在整个设计中起着画龙点睛的作用。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43174" y="151062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2153567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23239" y="279650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406" y="642924"/>
            <a:ext cx="871543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拇指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</a:t>
            </a: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无名指和小指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06" y="142858"/>
            <a:ext cx="78117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四、我能回忆课文内容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概括出五个手指的特点。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0100" y="714362"/>
            <a:ext cx="6572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形状上不美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身体矮而胖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头大而肥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只有一个关节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在五指中最能吃苦。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1538" y="1714494"/>
            <a:ext cx="6572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姿态不如其他三指窈窕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都是直直落落的强硬的曲线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工作虽然不如大拇指吃力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却比大拇指复杂。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00" y="3000378"/>
            <a:ext cx="5596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地位最优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相貌最堂皇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曲线优美。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28860" y="3786196"/>
            <a:ext cx="5235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体态秀丽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样子可爱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能力薄弱。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642924"/>
            <a:ext cx="79296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手上的五指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我只觉得姿态与性格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有如上的差异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却无爱憎在其中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手指的全体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同人群的全体一样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五根手指如果能一致团结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成为一个拳头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那就根根有用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根根有力量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不再有什么强弱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美丑之分了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119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71486"/>
            <a:ext cx="8501122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在文中找出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对反义词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写在下面的括号里。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13341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83584" y="13341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憎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10" y="19770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83584" y="19770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2910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83584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8596" y="32629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69270" y="32629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团结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281</Words>
  <Application>WPS 演示</Application>
  <PresentationFormat>全屏显示(16:9)</PresentationFormat>
  <Paragraphs>97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186</cp:revision>
  <dcterms:created xsi:type="dcterms:W3CDTF">2018-12-06T02:32:00Z</dcterms:created>
  <dcterms:modified xsi:type="dcterms:W3CDTF">2019-12-18T06:08:44Z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