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4" d="100"/>
          <a:sy n="64" d="100"/>
        </p:scale>
        <p:origin x="-276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91680" y="483518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这首诗表达了诗人怎样的感情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1995686"/>
            <a:ext cx="6624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描写了一幅农村的晚景图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抒发了诗人对乡村晚景的喜爱和赞美之情。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1347614"/>
            <a:ext cx="698477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bái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59832" y="14196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141962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耘田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27157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桑阴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27157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7016" y="1059582"/>
            <a:ext cx="88569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童孙未解供耕织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彩丝穿取当银钲。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牧童归去横牛背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二、把下列的诗句补充完整。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1920" y="1059582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也傍桑阴学种瓜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228371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稚子金盆脱晓冰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27984" y="365187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短笛无腔信口吹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3728" y="627534"/>
            <a:ext cx="657229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童孙未解供耕织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解决。　②理解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懂得。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稚子金盆脱晓冰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①稚嫩的孩子。②幼小的孩子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短笛无腔信口吹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随口。②书信的封口。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23478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三、给诗句中加点的词语选择正确的解释。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84168" y="77155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5896" y="11315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00298" y="2355726"/>
            <a:ext cx="53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0338" y="2355726"/>
            <a:ext cx="53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95936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3968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84168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84168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四、看图写诗句。</a:t>
            </a:r>
          </a:p>
        </p:txBody>
      </p:sp>
      <p:pic>
        <p:nvPicPr>
          <p:cNvPr id="6" name="hb2.jpg" descr="id:214748568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840" y="987574"/>
            <a:ext cx="2520280" cy="17345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91680" y="3579862"/>
            <a:ext cx="5957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牧童归去横牛背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短笛无腔信口吹。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6"/>
            <a:ext cx="842493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39752" y="915566"/>
            <a:ext cx="42400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村　晚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草满池塘水满陂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山衔落日浸寒漪。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牧童归去横牛背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短笛无腔信口吹。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1560" y="411510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这首诗的作者是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代诗人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写出下面词语的释义。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漪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腔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信口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23928" y="41151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8184" y="48351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雷震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35696" y="17796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池岸。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63688" y="242773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水中的波纹。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307580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曲调。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1720" y="372387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随口。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5656" y="411510"/>
            <a:ext cx="68407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翻译“草满池塘水满陂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山衔落日浸寒漪”这两句诗。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7" y="1995686"/>
            <a:ext cx="6984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绿草长满了池塘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池塘里的水呢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几乎溢出了池岸。远远的青山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衔着红红的落日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一起把影子倒映在水中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闪动着粼粼波光。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270</Words>
  <Application>Microsoft Office PowerPoint</Application>
  <PresentationFormat>全屏显示(16:9)</PresentationFormat>
  <Paragraphs>83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114</cp:revision>
  <dcterms:created xsi:type="dcterms:W3CDTF">2018-12-06T02:32:00Z</dcterms:created>
  <dcterms:modified xsi:type="dcterms:W3CDTF">2019-12-13T06:53:33Z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