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93" r:id="rId8"/>
    <p:sldId id="294" r:id="rId9"/>
    <p:sldId id="290" r:id="rId10"/>
    <p:sldId id="295" r:id="rId11"/>
    <p:sldId id="287" r:id="rId12"/>
    <p:sldId id="27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06" y="500048"/>
            <a:ext cx="97155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刷子李的职业是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他的绝活是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找出文中的一个比喻句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”。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            　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868" y="6197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6512" y="61977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冯骥才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28926" y="126271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粉刷匠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1785932"/>
            <a:ext cx="9022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刷出的墙跟雪白的屏障一样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刷完墙身上没有一个白点。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2844" y="3143254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啪啪声里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一道道浆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衔接得天衣无缝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刷过去的墙面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真好比平平整整打开一面雪白的屏障。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8" grpId="0"/>
      <p:bldP spid="19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247895"/>
            <a:ext cx="857262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曹小三哪里看得出来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将这句话改成陈述句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从这段文字中你体会到了什么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1472" y="1048398"/>
            <a:ext cx="7715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曹小三看不出来。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472" y="2285998"/>
            <a:ext cx="7715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我体会到了刷子李刷墙的技艺高超。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7" y="163238"/>
            <a:ext cx="245954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刷 子 李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857238"/>
            <a:ext cx="7926731" cy="257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fu(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fu(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65785" y="97696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9123" y="100011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22909" y="16199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6512" y="164305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860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221456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轰然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6050" y="28575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86446" y="28575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142990"/>
            <a:ext cx="664373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浆（      ）                      陷（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奖（      ）                      馅（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傅（      ）                      尼（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博（      ）                      屁（     ）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组词语。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785786" y="1500180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785786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4714877" y="1500180"/>
            <a:ext cx="214314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40595" y="3429006"/>
            <a:ext cx="188595" cy="7858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594281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4281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奖品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0694" y="12627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19056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豆馅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1604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3371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尼姑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3371" y="38344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屁股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47961"/>
            <a:ext cx="850112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的模样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的衣服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的屏障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的板刷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三、词语搭配。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149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2" y="90552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150018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15001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42924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居然　果然　竟然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干活前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他把随身带的一个四四方方的小包袱打开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一身黑衣黑裤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一双黑布鞋。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每一面墙刷完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他搜索一遍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连一个芝麻大小的粉点也没发现。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曹小三给他点烟时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瞧见刷子李裤子上出现一个白点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黄豆大小。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四、选词填空。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15206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66049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34058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47961"/>
            <a:ext cx="850112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天花乱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天崩地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天昏地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天翻地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天罗地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天衣无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天诛地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天荒地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1911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五、巧填成语。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40642" y="85723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51801" y="85723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40642" y="15001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51801" y="15001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4480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9124" y="214312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27860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24" y="278606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530258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一间房子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一个屋顶四面墙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先刷屋顶后刷墙。屋顶尤其难刷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蘸了稀溜溜粉浆的板刷往上一举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谁能一滴不掉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一掉准掉在身上。可刷子李一举刷子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就像没有蘸浆。但刷子划过屋顶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立时匀匀实实一道白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白得透亮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白得清爽。有人说这蘸浆的手法有高招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有人说这调浆的配料有秘方。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428610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曹小三哪里看得出来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只见师傅的手臂悠然摆来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悠然摆去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如同伴着鼓点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和着琴音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每一摆刷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那长长的带浆的毛刷便在墙面啪地清脆一响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极是好听。啪啪声里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一道道浆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衔接得天衣无缝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刷过去的墙面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真好比平平整整打开一面雪白的屏障。可是曹小三最关心的还是刷子李身上到底有没有白点。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436</Words>
  <Application>WPS 演示</Application>
  <PresentationFormat>全屏显示(16:9)</PresentationFormat>
  <Paragraphs>102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205</cp:revision>
  <dcterms:created xsi:type="dcterms:W3CDTF">2018-12-06T02:32:00Z</dcterms:created>
  <dcterms:modified xsi:type="dcterms:W3CDTF">2019-12-18T03:09:08Z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