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90" r:id="rId10"/>
    <p:sldId id="291" r:id="rId11"/>
    <p:sldId id="285" r:id="rId12"/>
    <p:sldId id="294" r:id="rId13"/>
    <p:sldId id="293" r:id="rId14"/>
    <p:sldId id="292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7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30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0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5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2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0" y="1785933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7" y="1979117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0"/>
            <a:ext cx="1015565" cy="898953"/>
            <a:chOff x="6545751" y="1967332"/>
            <a:chExt cx="1354086" cy="1198603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4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3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608" y="555526"/>
            <a:ext cx="77048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俩人把“枪”和“鞭”放在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门墩儿上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各自虎势儿一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站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公鸡鹐架似的对起阵来。起初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小嘎子精神抖擞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欺负对手傻大黑粗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动转不灵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围着他猴儿似的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来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去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总想使巧招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下冷绊子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仿佛很占了上风。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608" y="555526"/>
            <a:ext cx="77048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两人走马灯似的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转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了三四圈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终于三抓两挠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,(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揪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在了一起。这一来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小嘎子可上了当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小胖墩儿膀大腰粗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一身牛劲儿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任你怎样推拉拽顶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硬是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扳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他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不动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608" y="195486"/>
            <a:ext cx="78843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从上面这段话中找出一个比喻句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画“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1347614"/>
            <a:ext cx="7272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俩人把“枪”和“鞭”放在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门墩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各自虎势儿一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站　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),</a:t>
            </a:r>
            <a:r>
              <a:rPr lang="zh-CN" altLang="zh-CN" sz="28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公鸡鹐架似的对起阵来。</a:t>
            </a:r>
            <a:endParaRPr lang="zh-CN" altLang="en-US"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608" y="267494"/>
            <a:ext cx="78843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说一说这段话表现了小嘎子的什么性格特点。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1640" y="1851670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机灵、敏捷、聪慧。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30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8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3" y="156556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1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8" y="1523447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5" y="1475499"/>
            <a:ext cx="1015565" cy="898953"/>
            <a:chOff x="6545751" y="1967332"/>
            <a:chExt cx="1354086" cy="1198603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4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8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4" y="915567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48789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9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人物描写一组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1203598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zhàng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tóu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hóu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lóng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shuāi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shāng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sāi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bāng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55778" y="12756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154" y="127560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剃头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8" y="192367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喉咙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8145" y="192367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侄子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786" y="257175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16218" y="257175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11762" y="321982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扳倒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10" y="329183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腮帮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115616" y="987573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搂（          ）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二、比一比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组词语。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79713" y="10595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搂住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755576" y="1275606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115616" y="199568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楼（          ）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4932040" y="1275606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292080" y="987573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腮（          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92080" y="199568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鳃（          ）</a:t>
            </a:r>
          </a:p>
        </p:txBody>
      </p:sp>
      <p:sp>
        <p:nvSpPr>
          <p:cNvPr id="24" name="左大括号 23"/>
          <p:cNvSpPr/>
          <p:nvPr/>
        </p:nvSpPr>
        <p:spPr>
          <a:xfrm>
            <a:off x="755576" y="3003798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115616" y="271576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喉（          ）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15616" y="372387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猴（          ）</a:t>
            </a:r>
          </a:p>
        </p:txBody>
      </p:sp>
      <p:sp>
        <p:nvSpPr>
          <p:cNvPr id="27" name="左大括号 26"/>
          <p:cNvSpPr/>
          <p:nvPr/>
        </p:nvSpPr>
        <p:spPr>
          <a:xfrm>
            <a:off x="4932040" y="3075806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292080" y="2787774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扳（          ）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92080" y="3795886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板（          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79713" y="206769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楼房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56178" y="10595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腮帮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156178" y="213970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鱼鳃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79713" y="278777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喉咙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979713" y="37958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小猴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56178" y="285978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扳倒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156178" y="39399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木板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  <p:bldP spid="18" grpId="0" animBg="1"/>
      <p:bldP spid="20" grpId="0"/>
      <p:bldP spid="21" grpId="0" animBg="1"/>
      <p:bldP spid="22" grpId="0"/>
      <p:bldP spid="23" grpId="0"/>
      <p:bldP spid="24" grpId="0" animBg="1"/>
      <p:bldP spid="25" grpId="0"/>
      <p:bldP spid="26" grpId="0"/>
      <p:bldP spid="27" grpId="0" animBg="1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987824" y="915566"/>
            <a:ext cx="52565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摔　蟀　率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跟头　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挠　浇　烧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　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杯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　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2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三、选字组词。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3848" y="14916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4644008" y="14916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摔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6660232" y="1491629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蟀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563888" y="206769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92080" y="206769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3848" y="31478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挠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44008" y="31478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浇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72200" y="31478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3848" y="37238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44008" y="37238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72200" y="372387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555526"/>
            <a:ext cx="87484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外貌描写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动作描写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语言描写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小胖墩儿跳起来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立刻退后两步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一闪身脱了单褂儿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叉着腰。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  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他没有什么模样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使他可爱的是脸上的精神。头不很大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圆眼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肉鼻子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两条眉很短很粗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头上永远剃得发亮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腮上没有多余的肉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脖子可是几乎与头一边儿粗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脸上永远红扑扑的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特别亮的是颧骨与右耳之间一块不小的疤。	                   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四、判断下列句子的描写方法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将序号填入括号内。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28384" y="170765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28384" y="386789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95536" y="411511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赵氏走近上前道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别人都说的不相干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晓得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的意思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	                                    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000760" y="100011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95536" y="195487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915566"/>
            <a:ext cx="76328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俩人把“枪”和“鞭”放在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门墩儿上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各自虎势儿一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公鸡鹐架似的对起阵来。起初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小嘎子精神抖擞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欺负对手傻大黑粗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动转不灵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围着他猴儿似的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总想使巧招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下冷绊子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仿佛很占了上风。可是小胖墩儿也是个摔跤的惯手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塌着腰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合了裆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鼓着眼珠子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不露一点儿破绽。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95536" y="195487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9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915567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两人走马灯似的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了三四圈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终于三抓两挠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在了一起。这一来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小嘎子可上了当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小胖墩儿膀大腰粗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一身牛劲儿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任你怎样推拉拽顶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硬是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2643758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在括号里填上表示动作的词。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299</Words>
  <Application>Microsoft Office PowerPoint</Application>
  <PresentationFormat>全屏显示(16:9)</PresentationFormat>
  <Paragraphs>96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120</cp:revision>
  <dcterms:created xsi:type="dcterms:W3CDTF">2018-12-06T02:32:00Z</dcterms:created>
  <dcterms:modified xsi:type="dcterms:W3CDTF">2019-12-18T02:45:29Z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