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91" r:id="rId11"/>
    <p:sldId id="285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555526"/>
            <a:ext cx="684076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我微笑着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淡淡地说”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表现出方志敏怎样的品质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03648" y="2355726"/>
            <a:ext cx="2808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无畏而又乐观。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267494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没有钱的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一定是藏在哪里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我是老出门的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骗不得我。”这句用了什么描写方法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他为什么这样说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2571750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语言描写。因为这个国民党士兵用看国民党“大官”的眼光看待方志敏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认为他也一定有钱。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267494"/>
            <a:ext cx="792088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但我说出那几件‘传世宝’来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岂不要叫那些富翁们齿冷三天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?!”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这是为什么呢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2283718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用看国民党“大官”的标准评价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方志敏的“传世宝”只能让人耻笑。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　贫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一、给下面加点的字注音。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915566"/>
            <a:ext cx="52565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筹集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深山坞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矜持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战俘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手镯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汗褂裤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91556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chóu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6136" y="9155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0" y="22117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jīn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22117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2123728" y="14196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5292080" y="14196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051720" y="271576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4932040" y="271576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2483768" y="39399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932040" y="39399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71800" y="3507854"/>
            <a:ext cx="1215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2120" y="3507854"/>
            <a:ext cx="121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guà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二、给下列形近字组词。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骗人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755576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15616" y="9875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骗（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5616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860032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220072" y="9875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坞（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20072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呜（          ）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755576" y="30758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15616" y="27877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侈（          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15616" y="37958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移（          ）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4860032" y="30758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220072" y="27877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矜（          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20072" y="37958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怜（          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79712" y="20676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偏离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40152" y="105958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桃花坞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084168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呜咽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9712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奢侈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79712" y="38678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移民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84168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矜持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84168" y="393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987574"/>
            <a:ext cx="65722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齿冷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奢侈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矜持不苟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1880" y="105958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耻笑。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3563888" y="2355726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过分花钱追求享受。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4283968" y="3651870"/>
            <a:ext cx="4333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庄重严谨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一点儿不马虎。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四、文学常识填空。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1347614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本文选自《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作者是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他是中国共产党第六届中央委员会委员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遗著有《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》和《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》等。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2339752" y="134761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可爱的中国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724128" y="134761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方志敏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971600" y="264375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可爱的中国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1960" y="264375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狱中纪实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627534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①“哼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你不要做出那难看的样子来吧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我确实一个铜板都没有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从我这里发洋财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是想错了。”我微笑着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淡淡地说。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②“你骗谁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像你这样当大官的人会没有钱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拿榴弹的兵士坚不相信。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“绝不会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没有钱的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一定是藏在哪里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我是老出门的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骗不得我。”另一个兵士一面说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一面弓着背重来一次将我的衣角裤裆过细地捏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总企望着有新的发现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0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五、阅读短文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771550"/>
            <a:ext cx="8424936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④是不是还要问问我家里有没有一些财产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请等一下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让我想一想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记起来了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有的有的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但不算多。去年暑天我穿的几套旧的汗褂裤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与几双缝上底的线袜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已交给我的妻放在深山坞里保藏着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怕国军进攻时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被人抢了去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准备今年暑天拿出来再穿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那些就算是我唯一的财产了。但我说出那几件“传世宝”来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岂不要叫那些富翁们齿冷三天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0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五、阅读短文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195486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他们之中有一个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左手拿着一个木柄榴弹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右手拉出榴弹中的引线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双脚拉开一步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做出要抛掷的姿势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用凶恶的眼光盯住我”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此句用了什么描写方法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他这样做的目的是什么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11"/>
          <p:cNvSpPr txBox="1"/>
          <p:nvPr/>
        </p:nvSpPr>
        <p:spPr>
          <a:xfrm>
            <a:off x="251520" y="3003798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动作描写。这样做的目的是吓唬方志敏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让他说实话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交代出自己的“宝贝”藏在哪里。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619</Words>
  <Application>Microsoft Office PowerPoint</Application>
  <PresentationFormat>全屏显示(16:9)</PresentationFormat>
  <Paragraphs>91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117</cp:revision>
  <dcterms:created xsi:type="dcterms:W3CDTF">2018-12-06T02:32:00Z</dcterms:created>
  <dcterms:modified xsi:type="dcterms:W3CDTF">2019-12-18T02:25:24Z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