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95" r:id="rId9"/>
    <p:sldId id="275" r:id="rId10"/>
    <p:sldId id="294" r:id="rId11"/>
    <p:sldId id="276" r:id="rId12"/>
    <p:sldId id="289" r:id="rId13"/>
    <p:sldId id="290" r:id="rId14"/>
    <p:sldId id="291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3333FF"/>
    <a:srgbClr val="E8AEBC"/>
    <a:srgbClr val="D1F1FC"/>
    <a:srgbClr val="292929"/>
    <a:srgbClr val="FF5050"/>
    <a:srgbClr val="4D4D4D"/>
    <a:srgbClr val="DDDDDD"/>
    <a:srgbClr val="660066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46" autoAdjust="0"/>
    <p:restoredTop sz="94660"/>
  </p:normalViewPr>
  <p:slideViewPr>
    <p:cSldViewPr>
      <p:cViewPr varScale="1">
        <p:scale>
          <a:sx n="68" d="100"/>
          <a:sy n="68" d="100"/>
        </p:scale>
        <p:origin x="-108" y="-21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000164" y="357172"/>
            <a:ext cx="807243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文中小女孩的感情变化是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奇异”的意思是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”画出文中表示“奇异”的句子。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346" y="2500312"/>
            <a:ext cx="1500198" cy="216239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1025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66247" y="357172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1000114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868" y="1000114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3570" y="1005381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4810" y="1571618"/>
            <a:ext cx="1808508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1507" y="2857502"/>
            <a:ext cx="764389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小女孩觉得自己好像坐在一个大火炉前面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火炉装着闪亮的铜脚和铜把手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烧得旺旺的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暧烘烘的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多么舒服啊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14348" y="378347"/>
            <a:ext cx="807243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你觉得小女孩为什么会产生这样奇异的幻象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429655" y="3781442"/>
            <a:ext cx="500063" cy="1219200"/>
            <a:chOff x="4560888" y="5092700"/>
            <a:chExt cx="500063" cy="1219200"/>
          </a:xfrm>
          <a:solidFill>
            <a:schemeClr val="accent4">
              <a:lumMod val="75000"/>
            </a:schemeClr>
          </a:solidFill>
        </p:grpSpPr>
        <p:sp>
          <p:nvSpPr>
            <p:cNvPr id="8" name="Freeform 115"/>
            <p:cNvSpPr/>
            <p:nvPr/>
          </p:nvSpPr>
          <p:spPr bwMode="auto">
            <a:xfrm>
              <a:off x="4905375" y="5153025"/>
              <a:ext cx="11113" cy="28575"/>
            </a:xfrm>
            <a:custGeom>
              <a:avLst/>
              <a:gdLst>
                <a:gd name="T0" fmla="*/ 19 w 19"/>
                <a:gd name="T1" fmla="*/ 0 h 45"/>
                <a:gd name="T2" fmla="*/ 9 w 19"/>
                <a:gd name="T3" fmla="*/ 45 h 45"/>
                <a:gd name="T4" fmla="*/ 0 w 19"/>
                <a:gd name="T5" fmla="*/ 39 h 45"/>
                <a:gd name="T6" fmla="*/ 19 w 19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5">
                  <a:moveTo>
                    <a:pt x="19" y="0"/>
                  </a:moveTo>
                  <a:cubicBezTo>
                    <a:pt x="19" y="18"/>
                    <a:pt x="17" y="34"/>
                    <a:pt x="9" y="45"/>
                  </a:cubicBezTo>
                  <a:cubicBezTo>
                    <a:pt x="4" y="45"/>
                    <a:pt x="2" y="41"/>
                    <a:pt x="0" y="39"/>
                  </a:cubicBezTo>
                  <a:cubicBezTo>
                    <a:pt x="8" y="27"/>
                    <a:pt x="8" y="9"/>
                    <a:pt x="19" y="0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16"/>
            <p:cNvSpPr/>
            <p:nvPr/>
          </p:nvSpPr>
          <p:spPr bwMode="auto">
            <a:xfrm>
              <a:off x="4614863" y="5184775"/>
              <a:ext cx="22225" cy="38100"/>
            </a:xfrm>
            <a:custGeom>
              <a:avLst/>
              <a:gdLst>
                <a:gd name="T0" fmla="*/ 31 w 34"/>
                <a:gd name="T1" fmla="*/ 59 h 59"/>
                <a:gd name="T2" fmla="*/ 0 w 34"/>
                <a:gd name="T3" fmla="*/ 0 h 59"/>
                <a:gd name="T4" fmla="*/ 31 w 34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9">
                  <a:moveTo>
                    <a:pt x="31" y="59"/>
                  </a:moveTo>
                  <a:cubicBezTo>
                    <a:pt x="14" y="48"/>
                    <a:pt x="10" y="20"/>
                    <a:pt x="0" y="0"/>
                  </a:cubicBezTo>
                  <a:cubicBezTo>
                    <a:pt x="14" y="6"/>
                    <a:pt x="34" y="40"/>
                    <a:pt x="31" y="59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17"/>
            <p:cNvSpPr>
              <a:spLocks noEditPoints="1"/>
            </p:cNvSpPr>
            <p:nvPr/>
          </p:nvSpPr>
          <p:spPr bwMode="auto">
            <a:xfrm>
              <a:off x="4846638" y="5092700"/>
              <a:ext cx="214313" cy="1201738"/>
            </a:xfrm>
            <a:custGeom>
              <a:avLst/>
              <a:gdLst>
                <a:gd name="T0" fmla="*/ 150 w 333"/>
                <a:gd name="T1" fmla="*/ 1832 h 1859"/>
                <a:gd name="T2" fmla="*/ 112 w 333"/>
                <a:gd name="T3" fmla="*/ 1801 h 1859"/>
                <a:gd name="T4" fmla="*/ 105 w 333"/>
                <a:gd name="T5" fmla="*/ 1725 h 1859"/>
                <a:gd name="T6" fmla="*/ 80 w 333"/>
                <a:gd name="T7" fmla="*/ 1383 h 1859"/>
                <a:gd name="T8" fmla="*/ 60 w 333"/>
                <a:gd name="T9" fmla="*/ 1035 h 1859"/>
                <a:gd name="T10" fmla="*/ 53 w 333"/>
                <a:gd name="T11" fmla="*/ 929 h 1859"/>
                <a:gd name="T12" fmla="*/ 51 w 333"/>
                <a:gd name="T13" fmla="*/ 865 h 1859"/>
                <a:gd name="T14" fmla="*/ 10 w 333"/>
                <a:gd name="T15" fmla="*/ 362 h 1859"/>
                <a:gd name="T16" fmla="*/ 27 w 333"/>
                <a:gd name="T17" fmla="*/ 265 h 1859"/>
                <a:gd name="T18" fmla="*/ 100 w 333"/>
                <a:gd name="T19" fmla="*/ 7 h 1859"/>
                <a:gd name="T20" fmla="*/ 167 w 333"/>
                <a:gd name="T21" fmla="*/ 131 h 1859"/>
                <a:gd name="T22" fmla="*/ 212 w 333"/>
                <a:gd name="T23" fmla="*/ 266 h 1859"/>
                <a:gd name="T24" fmla="*/ 247 w 333"/>
                <a:gd name="T25" fmla="*/ 481 h 1859"/>
                <a:gd name="T26" fmla="*/ 253 w 333"/>
                <a:gd name="T27" fmla="*/ 577 h 1859"/>
                <a:gd name="T28" fmla="*/ 293 w 333"/>
                <a:gd name="T29" fmla="*/ 1061 h 1859"/>
                <a:gd name="T30" fmla="*/ 307 w 333"/>
                <a:gd name="T31" fmla="*/ 1161 h 1859"/>
                <a:gd name="T32" fmla="*/ 310 w 333"/>
                <a:gd name="T33" fmla="*/ 1313 h 1859"/>
                <a:gd name="T34" fmla="*/ 332 w 333"/>
                <a:gd name="T35" fmla="*/ 1642 h 1859"/>
                <a:gd name="T36" fmla="*/ 330 w 333"/>
                <a:gd name="T37" fmla="*/ 1763 h 1859"/>
                <a:gd name="T38" fmla="*/ 216 w 333"/>
                <a:gd name="T39" fmla="*/ 301 h 1859"/>
                <a:gd name="T40" fmla="*/ 24 w 333"/>
                <a:gd name="T41" fmla="*/ 304 h 1859"/>
                <a:gd name="T42" fmla="*/ 31 w 333"/>
                <a:gd name="T43" fmla="*/ 479 h 1859"/>
                <a:gd name="T44" fmla="*/ 49 w 333"/>
                <a:gd name="T45" fmla="*/ 650 h 1859"/>
                <a:gd name="T46" fmla="*/ 81 w 333"/>
                <a:gd name="T47" fmla="*/ 1084 h 1859"/>
                <a:gd name="T48" fmla="*/ 95 w 333"/>
                <a:gd name="T49" fmla="*/ 1205 h 1859"/>
                <a:gd name="T50" fmla="*/ 122 w 333"/>
                <a:gd name="T51" fmla="*/ 1596 h 1859"/>
                <a:gd name="T52" fmla="*/ 131 w 333"/>
                <a:gd name="T53" fmla="*/ 1795 h 1859"/>
                <a:gd name="T54" fmla="*/ 308 w 333"/>
                <a:gd name="T55" fmla="*/ 1792 h 1859"/>
                <a:gd name="T56" fmla="*/ 308 w 333"/>
                <a:gd name="T57" fmla="*/ 1572 h 1859"/>
                <a:gd name="T58" fmla="*/ 297 w 333"/>
                <a:gd name="T59" fmla="*/ 1331 h 1859"/>
                <a:gd name="T60" fmla="*/ 165 w 333"/>
                <a:gd name="T61" fmla="*/ 1258 h 1859"/>
                <a:gd name="T62" fmla="*/ 150 w 333"/>
                <a:gd name="T63" fmla="*/ 962 h 1859"/>
                <a:gd name="T64" fmla="*/ 115 w 333"/>
                <a:gd name="T65" fmla="*/ 550 h 1859"/>
                <a:gd name="T66" fmla="*/ 111 w 333"/>
                <a:gd name="T67" fmla="*/ 414 h 1859"/>
                <a:gd name="T68" fmla="*/ 221 w 333"/>
                <a:gd name="T69" fmla="*/ 399 h 1859"/>
                <a:gd name="T70" fmla="*/ 216 w 333"/>
                <a:gd name="T71" fmla="*/ 301 h 1859"/>
                <a:gd name="T72" fmla="*/ 89 w 333"/>
                <a:gd name="T73" fmla="*/ 296 h 1859"/>
                <a:gd name="T74" fmla="*/ 158 w 333"/>
                <a:gd name="T75" fmla="*/ 290 h 1859"/>
                <a:gd name="T76" fmla="*/ 278 w 333"/>
                <a:gd name="T77" fmla="*/ 1039 h 1859"/>
                <a:gd name="T78" fmla="*/ 267 w 333"/>
                <a:gd name="T79" fmla="*/ 963 h 1859"/>
                <a:gd name="T80" fmla="*/ 248 w 333"/>
                <a:gd name="T81" fmla="*/ 733 h 1859"/>
                <a:gd name="T82" fmla="*/ 244 w 333"/>
                <a:gd name="T83" fmla="*/ 618 h 1859"/>
                <a:gd name="T84" fmla="*/ 222 w 333"/>
                <a:gd name="T85" fmla="*/ 425 h 1859"/>
                <a:gd name="T86" fmla="*/ 136 w 333"/>
                <a:gd name="T87" fmla="*/ 605 h 1859"/>
                <a:gd name="T88" fmla="*/ 180 w 333"/>
                <a:gd name="T89" fmla="*/ 1323 h 1859"/>
                <a:gd name="T90" fmla="*/ 282 w 333"/>
                <a:gd name="T91" fmla="*/ 1080 h 1859"/>
                <a:gd name="T92" fmla="*/ 111 w 333"/>
                <a:gd name="T93" fmla="*/ 28 h 1859"/>
                <a:gd name="T94" fmla="*/ 61 w 333"/>
                <a:gd name="T95" fmla="*/ 238 h 1859"/>
                <a:gd name="T96" fmla="*/ 64 w 333"/>
                <a:gd name="T97" fmla="*/ 270 h 1859"/>
                <a:gd name="T98" fmla="*/ 151 w 333"/>
                <a:gd name="T99" fmla="*/ 121 h 1859"/>
                <a:gd name="T100" fmla="*/ 147 w 333"/>
                <a:gd name="T101" fmla="*/ 119 h 1859"/>
                <a:gd name="T102" fmla="*/ 39 w 333"/>
                <a:gd name="T103" fmla="*/ 281 h 1859"/>
                <a:gd name="T104" fmla="*/ 85 w 333"/>
                <a:gd name="T105" fmla="*/ 293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3" h="1859">
                  <a:moveTo>
                    <a:pt x="324" y="1804"/>
                  </a:moveTo>
                  <a:cubicBezTo>
                    <a:pt x="274" y="1841"/>
                    <a:pt x="205" y="1859"/>
                    <a:pt x="150" y="1832"/>
                  </a:cubicBezTo>
                  <a:cubicBezTo>
                    <a:pt x="146" y="1830"/>
                    <a:pt x="149" y="1828"/>
                    <a:pt x="145" y="1827"/>
                  </a:cubicBezTo>
                  <a:cubicBezTo>
                    <a:pt x="135" y="1825"/>
                    <a:pt x="117" y="1814"/>
                    <a:pt x="112" y="1801"/>
                  </a:cubicBezTo>
                  <a:cubicBezTo>
                    <a:pt x="109" y="1794"/>
                    <a:pt x="113" y="1786"/>
                    <a:pt x="112" y="1776"/>
                  </a:cubicBezTo>
                  <a:cubicBezTo>
                    <a:pt x="112" y="1759"/>
                    <a:pt x="106" y="1739"/>
                    <a:pt x="105" y="1725"/>
                  </a:cubicBezTo>
                  <a:cubicBezTo>
                    <a:pt x="105" y="1706"/>
                    <a:pt x="107" y="1675"/>
                    <a:pt x="107" y="1658"/>
                  </a:cubicBezTo>
                  <a:cubicBezTo>
                    <a:pt x="106" y="1562"/>
                    <a:pt x="91" y="1469"/>
                    <a:pt x="80" y="1383"/>
                  </a:cubicBezTo>
                  <a:cubicBezTo>
                    <a:pt x="78" y="1368"/>
                    <a:pt x="73" y="1352"/>
                    <a:pt x="80" y="1338"/>
                  </a:cubicBezTo>
                  <a:cubicBezTo>
                    <a:pt x="83" y="1242"/>
                    <a:pt x="63" y="1145"/>
                    <a:pt x="60" y="1035"/>
                  </a:cubicBezTo>
                  <a:cubicBezTo>
                    <a:pt x="60" y="1019"/>
                    <a:pt x="60" y="1005"/>
                    <a:pt x="59" y="990"/>
                  </a:cubicBezTo>
                  <a:cubicBezTo>
                    <a:pt x="57" y="970"/>
                    <a:pt x="53" y="949"/>
                    <a:pt x="53" y="929"/>
                  </a:cubicBezTo>
                  <a:cubicBezTo>
                    <a:pt x="53" y="918"/>
                    <a:pt x="56" y="907"/>
                    <a:pt x="56" y="897"/>
                  </a:cubicBezTo>
                  <a:cubicBezTo>
                    <a:pt x="56" y="886"/>
                    <a:pt x="52" y="876"/>
                    <a:pt x="51" y="865"/>
                  </a:cubicBezTo>
                  <a:cubicBezTo>
                    <a:pt x="50" y="845"/>
                    <a:pt x="51" y="824"/>
                    <a:pt x="50" y="804"/>
                  </a:cubicBezTo>
                  <a:cubicBezTo>
                    <a:pt x="38" y="661"/>
                    <a:pt x="13" y="517"/>
                    <a:pt x="10" y="362"/>
                  </a:cubicBezTo>
                  <a:cubicBezTo>
                    <a:pt x="10" y="332"/>
                    <a:pt x="14" y="303"/>
                    <a:pt x="0" y="281"/>
                  </a:cubicBezTo>
                  <a:cubicBezTo>
                    <a:pt x="3" y="271"/>
                    <a:pt x="17" y="270"/>
                    <a:pt x="27" y="265"/>
                  </a:cubicBezTo>
                  <a:cubicBezTo>
                    <a:pt x="46" y="200"/>
                    <a:pt x="61" y="115"/>
                    <a:pt x="86" y="44"/>
                  </a:cubicBezTo>
                  <a:cubicBezTo>
                    <a:pt x="90" y="32"/>
                    <a:pt x="94" y="12"/>
                    <a:pt x="100" y="7"/>
                  </a:cubicBezTo>
                  <a:cubicBezTo>
                    <a:pt x="110" y="0"/>
                    <a:pt x="118" y="6"/>
                    <a:pt x="127" y="5"/>
                  </a:cubicBezTo>
                  <a:cubicBezTo>
                    <a:pt x="152" y="32"/>
                    <a:pt x="155" y="85"/>
                    <a:pt x="167" y="131"/>
                  </a:cubicBezTo>
                  <a:cubicBezTo>
                    <a:pt x="171" y="149"/>
                    <a:pt x="181" y="167"/>
                    <a:pt x="186" y="185"/>
                  </a:cubicBezTo>
                  <a:cubicBezTo>
                    <a:pt x="193" y="216"/>
                    <a:pt x="196" y="244"/>
                    <a:pt x="212" y="266"/>
                  </a:cubicBezTo>
                  <a:cubicBezTo>
                    <a:pt x="220" y="268"/>
                    <a:pt x="231" y="274"/>
                    <a:pt x="232" y="277"/>
                  </a:cubicBezTo>
                  <a:cubicBezTo>
                    <a:pt x="230" y="329"/>
                    <a:pt x="238" y="404"/>
                    <a:pt x="247" y="481"/>
                  </a:cubicBezTo>
                  <a:cubicBezTo>
                    <a:pt x="248" y="492"/>
                    <a:pt x="252" y="503"/>
                    <a:pt x="253" y="514"/>
                  </a:cubicBezTo>
                  <a:cubicBezTo>
                    <a:pt x="255" y="534"/>
                    <a:pt x="252" y="555"/>
                    <a:pt x="253" y="577"/>
                  </a:cubicBezTo>
                  <a:cubicBezTo>
                    <a:pt x="258" y="682"/>
                    <a:pt x="278" y="837"/>
                    <a:pt x="285" y="966"/>
                  </a:cubicBezTo>
                  <a:cubicBezTo>
                    <a:pt x="287" y="997"/>
                    <a:pt x="289" y="1029"/>
                    <a:pt x="293" y="1061"/>
                  </a:cubicBezTo>
                  <a:cubicBezTo>
                    <a:pt x="298" y="1088"/>
                    <a:pt x="295" y="1116"/>
                    <a:pt x="300" y="1140"/>
                  </a:cubicBezTo>
                  <a:cubicBezTo>
                    <a:pt x="301" y="1147"/>
                    <a:pt x="306" y="1154"/>
                    <a:pt x="307" y="1161"/>
                  </a:cubicBezTo>
                  <a:cubicBezTo>
                    <a:pt x="310" y="1174"/>
                    <a:pt x="306" y="1187"/>
                    <a:pt x="306" y="1199"/>
                  </a:cubicBezTo>
                  <a:cubicBezTo>
                    <a:pt x="307" y="1236"/>
                    <a:pt x="309" y="1274"/>
                    <a:pt x="310" y="1313"/>
                  </a:cubicBezTo>
                  <a:cubicBezTo>
                    <a:pt x="311" y="1390"/>
                    <a:pt x="326" y="1461"/>
                    <a:pt x="326" y="1535"/>
                  </a:cubicBezTo>
                  <a:cubicBezTo>
                    <a:pt x="326" y="1570"/>
                    <a:pt x="333" y="1606"/>
                    <a:pt x="332" y="1642"/>
                  </a:cubicBezTo>
                  <a:cubicBezTo>
                    <a:pt x="332" y="1684"/>
                    <a:pt x="332" y="1709"/>
                    <a:pt x="330" y="1750"/>
                  </a:cubicBezTo>
                  <a:cubicBezTo>
                    <a:pt x="330" y="1754"/>
                    <a:pt x="331" y="1758"/>
                    <a:pt x="330" y="1763"/>
                  </a:cubicBezTo>
                  <a:cubicBezTo>
                    <a:pt x="329" y="1771"/>
                    <a:pt x="328" y="1790"/>
                    <a:pt x="324" y="1804"/>
                  </a:cubicBezTo>
                  <a:close/>
                  <a:moveTo>
                    <a:pt x="216" y="301"/>
                  </a:moveTo>
                  <a:cubicBezTo>
                    <a:pt x="195" y="302"/>
                    <a:pt x="175" y="314"/>
                    <a:pt x="151" y="316"/>
                  </a:cubicBezTo>
                  <a:cubicBezTo>
                    <a:pt x="108" y="318"/>
                    <a:pt x="60" y="307"/>
                    <a:pt x="24" y="304"/>
                  </a:cubicBezTo>
                  <a:cubicBezTo>
                    <a:pt x="18" y="350"/>
                    <a:pt x="32" y="397"/>
                    <a:pt x="34" y="445"/>
                  </a:cubicBezTo>
                  <a:cubicBezTo>
                    <a:pt x="35" y="456"/>
                    <a:pt x="30" y="467"/>
                    <a:pt x="31" y="479"/>
                  </a:cubicBezTo>
                  <a:cubicBezTo>
                    <a:pt x="32" y="505"/>
                    <a:pt x="39" y="533"/>
                    <a:pt x="41" y="561"/>
                  </a:cubicBezTo>
                  <a:cubicBezTo>
                    <a:pt x="43" y="591"/>
                    <a:pt x="45" y="621"/>
                    <a:pt x="49" y="650"/>
                  </a:cubicBezTo>
                  <a:cubicBezTo>
                    <a:pt x="64" y="782"/>
                    <a:pt x="76" y="916"/>
                    <a:pt x="78" y="1041"/>
                  </a:cubicBezTo>
                  <a:cubicBezTo>
                    <a:pt x="78" y="1055"/>
                    <a:pt x="80" y="1070"/>
                    <a:pt x="81" y="1084"/>
                  </a:cubicBezTo>
                  <a:cubicBezTo>
                    <a:pt x="82" y="1099"/>
                    <a:pt x="86" y="1113"/>
                    <a:pt x="87" y="1127"/>
                  </a:cubicBezTo>
                  <a:cubicBezTo>
                    <a:pt x="89" y="1156"/>
                    <a:pt x="82" y="1186"/>
                    <a:pt x="95" y="1205"/>
                  </a:cubicBezTo>
                  <a:cubicBezTo>
                    <a:pt x="93" y="1264"/>
                    <a:pt x="97" y="1332"/>
                    <a:pt x="102" y="1386"/>
                  </a:cubicBezTo>
                  <a:cubicBezTo>
                    <a:pt x="108" y="1453"/>
                    <a:pt x="119" y="1525"/>
                    <a:pt x="122" y="1596"/>
                  </a:cubicBezTo>
                  <a:cubicBezTo>
                    <a:pt x="123" y="1604"/>
                    <a:pt x="119" y="1613"/>
                    <a:pt x="120" y="1621"/>
                  </a:cubicBezTo>
                  <a:cubicBezTo>
                    <a:pt x="122" y="1675"/>
                    <a:pt x="123" y="1735"/>
                    <a:pt x="131" y="1795"/>
                  </a:cubicBezTo>
                  <a:cubicBezTo>
                    <a:pt x="154" y="1816"/>
                    <a:pt x="187" y="1826"/>
                    <a:pt x="215" y="1830"/>
                  </a:cubicBezTo>
                  <a:cubicBezTo>
                    <a:pt x="250" y="1825"/>
                    <a:pt x="286" y="1812"/>
                    <a:pt x="308" y="1792"/>
                  </a:cubicBezTo>
                  <a:cubicBezTo>
                    <a:pt x="316" y="1734"/>
                    <a:pt x="318" y="1655"/>
                    <a:pt x="301" y="1584"/>
                  </a:cubicBezTo>
                  <a:cubicBezTo>
                    <a:pt x="302" y="1579"/>
                    <a:pt x="307" y="1576"/>
                    <a:pt x="308" y="1572"/>
                  </a:cubicBezTo>
                  <a:cubicBezTo>
                    <a:pt x="302" y="1558"/>
                    <a:pt x="308" y="1545"/>
                    <a:pt x="307" y="1532"/>
                  </a:cubicBezTo>
                  <a:cubicBezTo>
                    <a:pt x="305" y="1467"/>
                    <a:pt x="296" y="1398"/>
                    <a:pt x="297" y="1331"/>
                  </a:cubicBezTo>
                  <a:cubicBezTo>
                    <a:pt x="267" y="1347"/>
                    <a:pt x="199" y="1362"/>
                    <a:pt x="171" y="1332"/>
                  </a:cubicBezTo>
                  <a:cubicBezTo>
                    <a:pt x="156" y="1315"/>
                    <a:pt x="166" y="1285"/>
                    <a:pt x="165" y="1258"/>
                  </a:cubicBezTo>
                  <a:cubicBezTo>
                    <a:pt x="163" y="1196"/>
                    <a:pt x="153" y="1128"/>
                    <a:pt x="152" y="1064"/>
                  </a:cubicBezTo>
                  <a:cubicBezTo>
                    <a:pt x="151" y="1028"/>
                    <a:pt x="152" y="997"/>
                    <a:pt x="150" y="962"/>
                  </a:cubicBezTo>
                  <a:cubicBezTo>
                    <a:pt x="142" y="846"/>
                    <a:pt x="132" y="704"/>
                    <a:pt x="121" y="588"/>
                  </a:cubicBezTo>
                  <a:cubicBezTo>
                    <a:pt x="119" y="575"/>
                    <a:pt x="116" y="562"/>
                    <a:pt x="115" y="550"/>
                  </a:cubicBezTo>
                  <a:cubicBezTo>
                    <a:pt x="115" y="537"/>
                    <a:pt x="117" y="524"/>
                    <a:pt x="116" y="511"/>
                  </a:cubicBezTo>
                  <a:cubicBezTo>
                    <a:pt x="112" y="474"/>
                    <a:pt x="96" y="431"/>
                    <a:pt x="111" y="414"/>
                  </a:cubicBezTo>
                  <a:cubicBezTo>
                    <a:pt x="118" y="413"/>
                    <a:pt x="121" y="421"/>
                    <a:pt x="129" y="423"/>
                  </a:cubicBezTo>
                  <a:cubicBezTo>
                    <a:pt x="155" y="431"/>
                    <a:pt x="215" y="422"/>
                    <a:pt x="221" y="399"/>
                  </a:cubicBezTo>
                  <a:cubicBezTo>
                    <a:pt x="219" y="367"/>
                    <a:pt x="218" y="328"/>
                    <a:pt x="221" y="300"/>
                  </a:cubicBezTo>
                  <a:cubicBezTo>
                    <a:pt x="219" y="300"/>
                    <a:pt x="218" y="301"/>
                    <a:pt x="216" y="301"/>
                  </a:cubicBezTo>
                  <a:close/>
                  <a:moveTo>
                    <a:pt x="158" y="290"/>
                  </a:moveTo>
                  <a:cubicBezTo>
                    <a:pt x="132" y="294"/>
                    <a:pt x="103" y="287"/>
                    <a:pt x="89" y="296"/>
                  </a:cubicBezTo>
                  <a:cubicBezTo>
                    <a:pt x="131" y="299"/>
                    <a:pt x="180" y="304"/>
                    <a:pt x="211" y="283"/>
                  </a:cubicBezTo>
                  <a:cubicBezTo>
                    <a:pt x="192" y="272"/>
                    <a:pt x="179" y="287"/>
                    <a:pt x="158" y="290"/>
                  </a:cubicBezTo>
                  <a:close/>
                  <a:moveTo>
                    <a:pt x="282" y="1080"/>
                  </a:moveTo>
                  <a:cubicBezTo>
                    <a:pt x="282" y="1067"/>
                    <a:pt x="279" y="1053"/>
                    <a:pt x="278" y="1039"/>
                  </a:cubicBezTo>
                  <a:cubicBezTo>
                    <a:pt x="275" y="1016"/>
                    <a:pt x="276" y="998"/>
                    <a:pt x="274" y="986"/>
                  </a:cubicBezTo>
                  <a:cubicBezTo>
                    <a:pt x="272" y="978"/>
                    <a:pt x="268" y="971"/>
                    <a:pt x="267" y="963"/>
                  </a:cubicBezTo>
                  <a:cubicBezTo>
                    <a:pt x="264" y="949"/>
                    <a:pt x="266" y="933"/>
                    <a:pt x="265" y="917"/>
                  </a:cubicBezTo>
                  <a:cubicBezTo>
                    <a:pt x="260" y="852"/>
                    <a:pt x="255" y="806"/>
                    <a:pt x="248" y="733"/>
                  </a:cubicBezTo>
                  <a:cubicBezTo>
                    <a:pt x="245" y="712"/>
                    <a:pt x="241" y="691"/>
                    <a:pt x="240" y="672"/>
                  </a:cubicBezTo>
                  <a:cubicBezTo>
                    <a:pt x="238" y="652"/>
                    <a:pt x="243" y="634"/>
                    <a:pt x="244" y="618"/>
                  </a:cubicBezTo>
                  <a:cubicBezTo>
                    <a:pt x="246" y="598"/>
                    <a:pt x="237" y="574"/>
                    <a:pt x="235" y="551"/>
                  </a:cubicBezTo>
                  <a:cubicBezTo>
                    <a:pt x="231" y="500"/>
                    <a:pt x="230" y="459"/>
                    <a:pt x="222" y="425"/>
                  </a:cubicBezTo>
                  <a:cubicBezTo>
                    <a:pt x="192" y="441"/>
                    <a:pt x="150" y="440"/>
                    <a:pt x="120" y="439"/>
                  </a:cubicBezTo>
                  <a:cubicBezTo>
                    <a:pt x="123" y="485"/>
                    <a:pt x="132" y="550"/>
                    <a:pt x="136" y="605"/>
                  </a:cubicBezTo>
                  <a:cubicBezTo>
                    <a:pt x="142" y="682"/>
                    <a:pt x="155" y="767"/>
                    <a:pt x="157" y="824"/>
                  </a:cubicBezTo>
                  <a:cubicBezTo>
                    <a:pt x="163" y="984"/>
                    <a:pt x="171" y="1179"/>
                    <a:pt x="180" y="1323"/>
                  </a:cubicBezTo>
                  <a:cubicBezTo>
                    <a:pt x="216" y="1341"/>
                    <a:pt x="265" y="1334"/>
                    <a:pt x="296" y="1311"/>
                  </a:cubicBezTo>
                  <a:cubicBezTo>
                    <a:pt x="296" y="1225"/>
                    <a:pt x="284" y="1142"/>
                    <a:pt x="282" y="1080"/>
                  </a:cubicBezTo>
                  <a:close/>
                  <a:moveTo>
                    <a:pt x="147" y="119"/>
                  </a:moveTo>
                  <a:cubicBezTo>
                    <a:pt x="136" y="82"/>
                    <a:pt x="138" y="43"/>
                    <a:pt x="111" y="28"/>
                  </a:cubicBezTo>
                  <a:cubicBezTo>
                    <a:pt x="81" y="99"/>
                    <a:pt x="63" y="188"/>
                    <a:pt x="47" y="265"/>
                  </a:cubicBezTo>
                  <a:cubicBezTo>
                    <a:pt x="57" y="260"/>
                    <a:pt x="53" y="245"/>
                    <a:pt x="61" y="238"/>
                  </a:cubicBezTo>
                  <a:cubicBezTo>
                    <a:pt x="66" y="220"/>
                    <a:pt x="64" y="197"/>
                    <a:pt x="77" y="185"/>
                  </a:cubicBezTo>
                  <a:cubicBezTo>
                    <a:pt x="76" y="215"/>
                    <a:pt x="63" y="242"/>
                    <a:pt x="64" y="270"/>
                  </a:cubicBezTo>
                  <a:cubicBezTo>
                    <a:pt x="98" y="274"/>
                    <a:pt x="146" y="279"/>
                    <a:pt x="187" y="264"/>
                  </a:cubicBezTo>
                  <a:cubicBezTo>
                    <a:pt x="184" y="212"/>
                    <a:pt x="159" y="175"/>
                    <a:pt x="151" y="121"/>
                  </a:cubicBezTo>
                  <a:cubicBezTo>
                    <a:pt x="151" y="121"/>
                    <a:pt x="152" y="122"/>
                    <a:pt x="152" y="120"/>
                  </a:cubicBezTo>
                  <a:cubicBezTo>
                    <a:pt x="150" y="121"/>
                    <a:pt x="150" y="119"/>
                    <a:pt x="147" y="119"/>
                  </a:cubicBezTo>
                  <a:close/>
                  <a:moveTo>
                    <a:pt x="41" y="286"/>
                  </a:moveTo>
                  <a:cubicBezTo>
                    <a:pt x="40" y="284"/>
                    <a:pt x="41" y="281"/>
                    <a:pt x="39" y="281"/>
                  </a:cubicBezTo>
                  <a:cubicBezTo>
                    <a:pt x="35" y="287"/>
                    <a:pt x="27" y="273"/>
                    <a:pt x="24" y="282"/>
                  </a:cubicBezTo>
                  <a:cubicBezTo>
                    <a:pt x="42" y="291"/>
                    <a:pt x="68" y="294"/>
                    <a:pt x="85" y="293"/>
                  </a:cubicBezTo>
                  <a:cubicBezTo>
                    <a:pt x="67" y="291"/>
                    <a:pt x="53" y="281"/>
                    <a:pt x="41" y="286"/>
                  </a:cubicBezTo>
                  <a:close/>
                </a:path>
              </a:pathLst>
            </a:cu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8"/>
            <p:cNvSpPr>
              <a:spLocks noEditPoints="1"/>
            </p:cNvSpPr>
            <p:nvPr/>
          </p:nvSpPr>
          <p:spPr bwMode="auto">
            <a:xfrm>
              <a:off x="4560888" y="5137150"/>
              <a:ext cx="355600" cy="1174750"/>
            </a:xfrm>
            <a:custGeom>
              <a:avLst/>
              <a:gdLst>
                <a:gd name="T0" fmla="*/ 35 w 552"/>
                <a:gd name="T1" fmla="*/ 287 h 1817"/>
                <a:gd name="T2" fmla="*/ 40 w 552"/>
                <a:gd name="T3" fmla="*/ 54 h 1817"/>
                <a:gd name="T4" fmla="*/ 85 w 552"/>
                <a:gd name="T5" fmla="*/ 28 h 1817"/>
                <a:gd name="T6" fmla="*/ 189 w 552"/>
                <a:gd name="T7" fmla="*/ 190 h 1817"/>
                <a:gd name="T8" fmla="*/ 240 w 552"/>
                <a:gd name="T9" fmla="*/ 244 h 1817"/>
                <a:gd name="T10" fmla="*/ 268 w 552"/>
                <a:gd name="T11" fmla="*/ 321 h 1817"/>
                <a:gd name="T12" fmla="*/ 302 w 552"/>
                <a:gd name="T13" fmla="*/ 479 h 1817"/>
                <a:gd name="T14" fmla="*/ 426 w 552"/>
                <a:gd name="T15" fmla="*/ 955 h 1817"/>
                <a:gd name="T16" fmla="*/ 485 w 552"/>
                <a:gd name="T17" fmla="*/ 1305 h 1817"/>
                <a:gd name="T18" fmla="*/ 535 w 552"/>
                <a:gd name="T19" fmla="*/ 1595 h 1817"/>
                <a:gd name="T20" fmla="*/ 533 w 552"/>
                <a:gd name="T21" fmla="*/ 1752 h 1817"/>
                <a:gd name="T22" fmla="*/ 368 w 552"/>
                <a:gd name="T23" fmla="*/ 1803 h 1817"/>
                <a:gd name="T24" fmla="*/ 320 w 552"/>
                <a:gd name="T25" fmla="*/ 1789 h 1817"/>
                <a:gd name="T26" fmla="*/ 290 w 552"/>
                <a:gd name="T27" fmla="*/ 1542 h 1817"/>
                <a:gd name="T28" fmla="*/ 249 w 552"/>
                <a:gd name="T29" fmla="*/ 1324 h 1817"/>
                <a:gd name="T30" fmla="*/ 169 w 552"/>
                <a:gd name="T31" fmla="*/ 977 h 1817"/>
                <a:gd name="T32" fmla="*/ 99 w 552"/>
                <a:gd name="T33" fmla="*/ 706 h 1817"/>
                <a:gd name="T34" fmla="*/ 49 w 552"/>
                <a:gd name="T35" fmla="*/ 484 h 1817"/>
                <a:gd name="T36" fmla="*/ 12 w 552"/>
                <a:gd name="T37" fmla="*/ 346 h 1817"/>
                <a:gd name="T38" fmla="*/ 92 w 552"/>
                <a:gd name="T39" fmla="*/ 591 h 1817"/>
                <a:gd name="T40" fmla="*/ 118 w 552"/>
                <a:gd name="T41" fmla="*/ 710 h 1817"/>
                <a:gd name="T42" fmla="*/ 234 w 552"/>
                <a:gd name="T43" fmla="*/ 1199 h 1817"/>
                <a:gd name="T44" fmla="*/ 276 w 552"/>
                <a:gd name="T45" fmla="*/ 1400 h 1817"/>
                <a:gd name="T46" fmla="*/ 332 w 552"/>
                <a:gd name="T47" fmla="*/ 1773 h 1817"/>
                <a:gd name="T48" fmla="*/ 393 w 552"/>
                <a:gd name="T49" fmla="*/ 1795 h 1817"/>
                <a:gd name="T50" fmla="*/ 524 w 552"/>
                <a:gd name="T51" fmla="*/ 1738 h 1817"/>
                <a:gd name="T52" fmla="*/ 522 w 552"/>
                <a:gd name="T53" fmla="*/ 1628 h 1817"/>
                <a:gd name="T54" fmla="*/ 357 w 552"/>
                <a:gd name="T55" fmla="*/ 1402 h 1817"/>
                <a:gd name="T56" fmla="*/ 317 w 552"/>
                <a:gd name="T57" fmla="*/ 1359 h 1817"/>
                <a:gd name="T58" fmla="*/ 268 w 552"/>
                <a:gd name="T59" fmla="*/ 1074 h 1817"/>
                <a:gd name="T60" fmla="*/ 131 w 552"/>
                <a:gd name="T61" fmla="*/ 545 h 1817"/>
                <a:gd name="T62" fmla="*/ 94 w 552"/>
                <a:gd name="T63" fmla="*/ 386 h 1817"/>
                <a:gd name="T64" fmla="*/ 232 w 552"/>
                <a:gd name="T65" fmla="*/ 265 h 1817"/>
                <a:gd name="T66" fmla="*/ 92 w 552"/>
                <a:gd name="T67" fmla="*/ 591 h 1817"/>
                <a:gd name="T68" fmla="*/ 237 w 552"/>
                <a:gd name="T69" fmla="*/ 895 h 1817"/>
                <a:gd name="T70" fmla="*/ 337 w 552"/>
                <a:gd name="T71" fmla="*/ 1354 h 1817"/>
                <a:gd name="T72" fmla="*/ 470 w 552"/>
                <a:gd name="T73" fmla="*/ 1350 h 1817"/>
                <a:gd name="T74" fmla="*/ 434 w 552"/>
                <a:gd name="T75" fmla="*/ 1083 h 1817"/>
                <a:gd name="T76" fmla="*/ 409 w 552"/>
                <a:gd name="T77" fmla="*/ 957 h 1817"/>
                <a:gd name="T78" fmla="*/ 331 w 552"/>
                <a:gd name="T79" fmla="*/ 661 h 1817"/>
                <a:gd name="T80" fmla="*/ 229 w 552"/>
                <a:gd name="T81" fmla="*/ 363 h 1817"/>
                <a:gd name="T82" fmla="*/ 197 w 552"/>
                <a:gd name="T83" fmla="*/ 729 h 1817"/>
                <a:gd name="T84" fmla="*/ 42 w 552"/>
                <a:gd name="T85" fmla="*/ 301 h 1817"/>
                <a:gd name="T86" fmla="*/ 220 w 552"/>
                <a:gd name="T87" fmla="*/ 252 h 1817"/>
                <a:gd name="T88" fmla="*/ 181 w 552"/>
                <a:gd name="T89" fmla="*/ 210 h 1817"/>
                <a:gd name="T90" fmla="*/ 75 w 552"/>
                <a:gd name="T91" fmla="*/ 37 h 1817"/>
                <a:gd name="T92" fmla="*/ 51 w 552"/>
                <a:gd name="T93" fmla="*/ 278 h 1817"/>
                <a:gd name="T94" fmla="*/ 135 w 552"/>
                <a:gd name="T95" fmla="*/ 154 h 1817"/>
                <a:gd name="T96" fmla="*/ 181 w 552"/>
                <a:gd name="T97" fmla="*/ 2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2" h="1817">
                  <a:moveTo>
                    <a:pt x="0" y="315"/>
                  </a:moveTo>
                  <a:cubicBezTo>
                    <a:pt x="10" y="304"/>
                    <a:pt x="25" y="297"/>
                    <a:pt x="35" y="287"/>
                  </a:cubicBezTo>
                  <a:cubicBezTo>
                    <a:pt x="42" y="238"/>
                    <a:pt x="38" y="192"/>
                    <a:pt x="36" y="128"/>
                  </a:cubicBezTo>
                  <a:cubicBezTo>
                    <a:pt x="35" y="100"/>
                    <a:pt x="38" y="74"/>
                    <a:pt x="40" y="54"/>
                  </a:cubicBezTo>
                  <a:cubicBezTo>
                    <a:pt x="41" y="35"/>
                    <a:pt x="36" y="9"/>
                    <a:pt x="53" y="4"/>
                  </a:cubicBezTo>
                  <a:cubicBezTo>
                    <a:pt x="68" y="0"/>
                    <a:pt x="77" y="18"/>
                    <a:pt x="85" y="28"/>
                  </a:cubicBezTo>
                  <a:cubicBezTo>
                    <a:pt x="109" y="57"/>
                    <a:pt x="127" y="84"/>
                    <a:pt x="149" y="125"/>
                  </a:cubicBezTo>
                  <a:cubicBezTo>
                    <a:pt x="162" y="149"/>
                    <a:pt x="179" y="172"/>
                    <a:pt x="189" y="190"/>
                  </a:cubicBezTo>
                  <a:cubicBezTo>
                    <a:pt x="195" y="201"/>
                    <a:pt x="194" y="211"/>
                    <a:pt x="200" y="218"/>
                  </a:cubicBezTo>
                  <a:cubicBezTo>
                    <a:pt x="208" y="226"/>
                    <a:pt x="230" y="235"/>
                    <a:pt x="240" y="244"/>
                  </a:cubicBezTo>
                  <a:cubicBezTo>
                    <a:pt x="243" y="247"/>
                    <a:pt x="241" y="255"/>
                    <a:pt x="249" y="254"/>
                  </a:cubicBezTo>
                  <a:cubicBezTo>
                    <a:pt x="253" y="279"/>
                    <a:pt x="254" y="306"/>
                    <a:pt x="268" y="321"/>
                  </a:cubicBezTo>
                  <a:cubicBezTo>
                    <a:pt x="263" y="346"/>
                    <a:pt x="278" y="378"/>
                    <a:pt x="285" y="409"/>
                  </a:cubicBezTo>
                  <a:cubicBezTo>
                    <a:pt x="291" y="432"/>
                    <a:pt x="296" y="456"/>
                    <a:pt x="302" y="479"/>
                  </a:cubicBezTo>
                  <a:cubicBezTo>
                    <a:pt x="314" y="522"/>
                    <a:pt x="329" y="566"/>
                    <a:pt x="338" y="611"/>
                  </a:cubicBezTo>
                  <a:cubicBezTo>
                    <a:pt x="360" y="726"/>
                    <a:pt x="399" y="834"/>
                    <a:pt x="426" y="955"/>
                  </a:cubicBezTo>
                  <a:cubicBezTo>
                    <a:pt x="440" y="1023"/>
                    <a:pt x="452" y="1101"/>
                    <a:pt x="468" y="1183"/>
                  </a:cubicBezTo>
                  <a:cubicBezTo>
                    <a:pt x="475" y="1224"/>
                    <a:pt x="478" y="1265"/>
                    <a:pt x="485" y="1305"/>
                  </a:cubicBezTo>
                  <a:cubicBezTo>
                    <a:pt x="492" y="1343"/>
                    <a:pt x="497" y="1381"/>
                    <a:pt x="504" y="1418"/>
                  </a:cubicBezTo>
                  <a:cubicBezTo>
                    <a:pt x="515" y="1480"/>
                    <a:pt x="527" y="1537"/>
                    <a:pt x="535" y="1595"/>
                  </a:cubicBezTo>
                  <a:cubicBezTo>
                    <a:pt x="541" y="1631"/>
                    <a:pt x="544" y="1672"/>
                    <a:pt x="548" y="1704"/>
                  </a:cubicBezTo>
                  <a:cubicBezTo>
                    <a:pt x="552" y="1728"/>
                    <a:pt x="539" y="1733"/>
                    <a:pt x="533" y="1752"/>
                  </a:cubicBezTo>
                  <a:cubicBezTo>
                    <a:pt x="503" y="1779"/>
                    <a:pt x="453" y="1817"/>
                    <a:pt x="391" y="1810"/>
                  </a:cubicBezTo>
                  <a:cubicBezTo>
                    <a:pt x="384" y="1810"/>
                    <a:pt x="377" y="1804"/>
                    <a:pt x="368" y="1803"/>
                  </a:cubicBezTo>
                  <a:cubicBezTo>
                    <a:pt x="360" y="1801"/>
                    <a:pt x="352" y="1804"/>
                    <a:pt x="345" y="1802"/>
                  </a:cubicBezTo>
                  <a:cubicBezTo>
                    <a:pt x="339" y="1800"/>
                    <a:pt x="325" y="1795"/>
                    <a:pt x="320" y="1789"/>
                  </a:cubicBezTo>
                  <a:cubicBezTo>
                    <a:pt x="314" y="1781"/>
                    <a:pt x="312" y="1745"/>
                    <a:pt x="310" y="1727"/>
                  </a:cubicBezTo>
                  <a:cubicBezTo>
                    <a:pt x="307" y="1683"/>
                    <a:pt x="297" y="1592"/>
                    <a:pt x="290" y="1542"/>
                  </a:cubicBezTo>
                  <a:cubicBezTo>
                    <a:pt x="288" y="1530"/>
                    <a:pt x="283" y="1518"/>
                    <a:pt x="281" y="1506"/>
                  </a:cubicBezTo>
                  <a:cubicBezTo>
                    <a:pt x="270" y="1443"/>
                    <a:pt x="261" y="1384"/>
                    <a:pt x="249" y="1324"/>
                  </a:cubicBezTo>
                  <a:cubicBezTo>
                    <a:pt x="236" y="1266"/>
                    <a:pt x="222" y="1209"/>
                    <a:pt x="212" y="1150"/>
                  </a:cubicBezTo>
                  <a:cubicBezTo>
                    <a:pt x="202" y="1092"/>
                    <a:pt x="188" y="1034"/>
                    <a:pt x="169" y="977"/>
                  </a:cubicBezTo>
                  <a:cubicBezTo>
                    <a:pt x="149" y="917"/>
                    <a:pt x="141" y="852"/>
                    <a:pt x="125" y="791"/>
                  </a:cubicBezTo>
                  <a:cubicBezTo>
                    <a:pt x="117" y="762"/>
                    <a:pt x="106" y="734"/>
                    <a:pt x="99" y="706"/>
                  </a:cubicBezTo>
                  <a:cubicBezTo>
                    <a:pt x="92" y="678"/>
                    <a:pt x="89" y="649"/>
                    <a:pt x="83" y="620"/>
                  </a:cubicBezTo>
                  <a:cubicBezTo>
                    <a:pt x="74" y="574"/>
                    <a:pt x="65" y="524"/>
                    <a:pt x="49" y="484"/>
                  </a:cubicBezTo>
                  <a:cubicBezTo>
                    <a:pt x="38" y="455"/>
                    <a:pt x="30" y="424"/>
                    <a:pt x="22" y="395"/>
                  </a:cubicBezTo>
                  <a:cubicBezTo>
                    <a:pt x="17" y="378"/>
                    <a:pt x="16" y="361"/>
                    <a:pt x="12" y="346"/>
                  </a:cubicBezTo>
                  <a:cubicBezTo>
                    <a:pt x="8" y="333"/>
                    <a:pt x="0" y="329"/>
                    <a:pt x="0" y="315"/>
                  </a:cubicBezTo>
                  <a:close/>
                  <a:moveTo>
                    <a:pt x="92" y="591"/>
                  </a:moveTo>
                  <a:cubicBezTo>
                    <a:pt x="95" y="605"/>
                    <a:pt x="102" y="618"/>
                    <a:pt x="105" y="632"/>
                  </a:cubicBezTo>
                  <a:cubicBezTo>
                    <a:pt x="110" y="658"/>
                    <a:pt x="111" y="685"/>
                    <a:pt x="118" y="710"/>
                  </a:cubicBezTo>
                  <a:cubicBezTo>
                    <a:pt x="137" y="784"/>
                    <a:pt x="160" y="873"/>
                    <a:pt x="180" y="958"/>
                  </a:cubicBezTo>
                  <a:cubicBezTo>
                    <a:pt x="199" y="1037"/>
                    <a:pt x="218" y="1113"/>
                    <a:pt x="234" y="1199"/>
                  </a:cubicBezTo>
                  <a:cubicBezTo>
                    <a:pt x="239" y="1227"/>
                    <a:pt x="246" y="1252"/>
                    <a:pt x="254" y="1279"/>
                  </a:cubicBezTo>
                  <a:cubicBezTo>
                    <a:pt x="265" y="1318"/>
                    <a:pt x="269" y="1360"/>
                    <a:pt x="276" y="1400"/>
                  </a:cubicBezTo>
                  <a:cubicBezTo>
                    <a:pt x="289" y="1462"/>
                    <a:pt x="295" y="1521"/>
                    <a:pt x="308" y="1590"/>
                  </a:cubicBezTo>
                  <a:cubicBezTo>
                    <a:pt x="319" y="1653"/>
                    <a:pt x="322" y="1719"/>
                    <a:pt x="332" y="1773"/>
                  </a:cubicBezTo>
                  <a:cubicBezTo>
                    <a:pt x="339" y="1779"/>
                    <a:pt x="348" y="1783"/>
                    <a:pt x="354" y="1789"/>
                  </a:cubicBezTo>
                  <a:cubicBezTo>
                    <a:pt x="373" y="1785"/>
                    <a:pt x="377" y="1794"/>
                    <a:pt x="393" y="1795"/>
                  </a:cubicBezTo>
                  <a:cubicBezTo>
                    <a:pt x="431" y="1797"/>
                    <a:pt x="464" y="1782"/>
                    <a:pt x="488" y="1767"/>
                  </a:cubicBezTo>
                  <a:cubicBezTo>
                    <a:pt x="500" y="1759"/>
                    <a:pt x="518" y="1748"/>
                    <a:pt x="524" y="1738"/>
                  </a:cubicBezTo>
                  <a:cubicBezTo>
                    <a:pt x="535" y="1719"/>
                    <a:pt x="528" y="1696"/>
                    <a:pt x="525" y="1673"/>
                  </a:cubicBezTo>
                  <a:cubicBezTo>
                    <a:pt x="524" y="1658"/>
                    <a:pt x="523" y="1643"/>
                    <a:pt x="522" y="1628"/>
                  </a:cubicBezTo>
                  <a:cubicBezTo>
                    <a:pt x="515" y="1546"/>
                    <a:pt x="490" y="1453"/>
                    <a:pt x="480" y="1369"/>
                  </a:cubicBezTo>
                  <a:cubicBezTo>
                    <a:pt x="453" y="1381"/>
                    <a:pt x="399" y="1404"/>
                    <a:pt x="357" y="1402"/>
                  </a:cubicBezTo>
                  <a:cubicBezTo>
                    <a:pt x="344" y="1401"/>
                    <a:pt x="319" y="1395"/>
                    <a:pt x="315" y="1386"/>
                  </a:cubicBezTo>
                  <a:cubicBezTo>
                    <a:pt x="312" y="1379"/>
                    <a:pt x="317" y="1367"/>
                    <a:pt x="317" y="1359"/>
                  </a:cubicBezTo>
                  <a:cubicBezTo>
                    <a:pt x="317" y="1324"/>
                    <a:pt x="308" y="1288"/>
                    <a:pt x="303" y="1250"/>
                  </a:cubicBezTo>
                  <a:cubicBezTo>
                    <a:pt x="294" y="1190"/>
                    <a:pt x="280" y="1134"/>
                    <a:pt x="268" y="1074"/>
                  </a:cubicBezTo>
                  <a:cubicBezTo>
                    <a:pt x="238" y="935"/>
                    <a:pt x="208" y="789"/>
                    <a:pt x="160" y="648"/>
                  </a:cubicBezTo>
                  <a:cubicBezTo>
                    <a:pt x="149" y="615"/>
                    <a:pt x="138" y="579"/>
                    <a:pt x="131" y="545"/>
                  </a:cubicBezTo>
                  <a:cubicBezTo>
                    <a:pt x="121" y="504"/>
                    <a:pt x="118" y="462"/>
                    <a:pt x="104" y="428"/>
                  </a:cubicBezTo>
                  <a:cubicBezTo>
                    <a:pt x="98" y="415"/>
                    <a:pt x="84" y="403"/>
                    <a:pt x="94" y="386"/>
                  </a:cubicBezTo>
                  <a:cubicBezTo>
                    <a:pt x="153" y="397"/>
                    <a:pt x="220" y="364"/>
                    <a:pt x="249" y="321"/>
                  </a:cubicBezTo>
                  <a:cubicBezTo>
                    <a:pt x="243" y="304"/>
                    <a:pt x="241" y="283"/>
                    <a:pt x="232" y="265"/>
                  </a:cubicBezTo>
                  <a:cubicBezTo>
                    <a:pt x="173" y="309"/>
                    <a:pt x="103" y="326"/>
                    <a:pt x="24" y="336"/>
                  </a:cubicBezTo>
                  <a:cubicBezTo>
                    <a:pt x="37" y="421"/>
                    <a:pt x="71" y="502"/>
                    <a:pt x="92" y="591"/>
                  </a:cubicBezTo>
                  <a:close/>
                  <a:moveTo>
                    <a:pt x="197" y="729"/>
                  </a:moveTo>
                  <a:cubicBezTo>
                    <a:pt x="214" y="783"/>
                    <a:pt x="223" y="839"/>
                    <a:pt x="237" y="895"/>
                  </a:cubicBezTo>
                  <a:cubicBezTo>
                    <a:pt x="254" y="958"/>
                    <a:pt x="271" y="1026"/>
                    <a:pt x="284" y="1087"/>
                  </a:cubicBezTo>
                  <a:cubicBezTo>
                    <a:pt x="303" y="1176"/>
                    <a:pt x="314" y="1265"/>
                    <a:pt x="337" y="1354"/>
                  </a:cubicBezTo>
                  <a:cubicBezTo>
                    <a:pt x="316" y="1385"/>
                    <a:pt x="366" y="1386"/>
                    <a:pt x="396" y="1383"/>
                  </a:cubicBezTo>
                  <a:cubicBezTo>
                    <a:pt x="419" y="1380"/>
                    <a:pt x="463" y="1367"/>
                    <a:pt x="470" y="1350"/>
                  </a:cubicBezTo>
                  <a:cubicBezTo>
                    <a:pt x="474" y="1339"/>
                    <a:pt x="470" y="1326"/>
                    <a:pt x="468" y="1315"/>
                  </a:cubicBezTo>
                  <a:cubicBezTo>
                    <a:pt x="453" y="1240"/>
                    <a:pt x="445" y="1156"/>
                    <a:pt x="434" y="1083"/>
                  </a:cubicBezTo>
                  <a:cubicBezTo>
                    <a:pt x="431" y="1066"/>
                    <a:pt x="424" y="1050"/>
                    <a:pt x="420" y="1033"/>
                  </a:cubicBezTo>
                  <a:cubicBezTo>
                    <a:pt x="415" y="1008"/>
                    <a:pt x="414" y="982"/>
                    <a:pt x="409" y="957"/>
                  </a:cubicBezTo>
                  <a:cubicBezTo>
                    <a:pt x="393" y="879"/>
                    <a:pt x="373" y="813"/>
                    <a:pt x="350" y="741"/>
                  </a:cubicBezTo>
                  <a:cubicBezTo>
                    <a:pt x="342" y="716"/>
                    <a:pt x="338" y="688"/>
                    <a:pt x="331" y="661"/>
                  </a:cubicBezTo>
                  <a:cubicBezTo>
                    <a:pt x="306" y="562"/>
                    <a:pt x="286" y="446"/>
                    <a:pt x="254" y="346"/>
                  </a:cubicBezTo>
                  <a:cubicBezTo>
                    <a:pt x="244" y="348"/>
                    <a:pt x="237" y="357"/>
                    <a:pt x="229" y="363"/>
                  </a:cubicBezTo>
                  <a:cubicBezTo>
                    <a:pt x="191" y="391"/>
                    <a:pt x="150" y="406"/>
                    <a:pt x="113" y="407"/>
                  </a:cubicBezTo>
                  <a:cubicBezTo>
                    <a:pt x="132" y="511"/>
                    <a:pt x="162" y="622"/>
                    <a:pt x="197" y="729"/>
                  </a:cubicBezTo>
                  <a:close/>
                  <a:moveTo>
                    <a:pt x="191" y="255"/>
                  </a:moveTo>
                  <a:cubicBezTo>
                    <a:pt x="150" y="279"/>
                    <a:pt x="71" y="291"/>
                    <a:pt x="42" y="301"/>
                  </a:cubicBezTo>
                  <a:cubicBezTo>
                    <a:pt x="39" y="309"/>
                    <a:pt x="28" y="308"/>
                    <a:pt x="25" y="319"/>
                  </a:cubicBezTo>
                  <a:cubicBezTo>
                    <a:pt x="98" y="310"/>
                    <a:pt x="169" y="294"/>
                    <a:pt x="220" y="252"/>
                  </a:cubicBezTo>
                  <a:cubicBezTo>
                    <a:pt x="210" y="234"/>
                    <a:pt x="204" y="248"/>
                    <a:pt x="191" y="255"/>
                  </a:cubicBezTo>
                  <a:close/>
                  <a:moveTo>
                    <a:pt x="181" y="210"/>
                  </a:moveTo>
                  <a:cubicBezTo>
                    <a:pt x="162" y="174"/>
                    <a:pt x="135" y="130"/>
                    <a:pt x="121" y="97"/>
                  </a:cubicBezTo>
                  <a:cubicBezTo>
                    <a:pt x="103" y="80"/>
                    <a:pt x="95" y="51"/>
                    <a:pt x="75" y="37"/>
                  </a:cubicBezTo>
                  <a:cubicBezTo>
                    <a:pt x="72" y="27"/>
                    <a:pt x="67" y="22"/>
                    <a:pt x="56" y="22"/>
                  </a:cubicBezTo>
                  <a:cubicBezTo>
                    <a:pt x="37" y="105"/>
                    <a:pt x="59" y="192"/>
                    <a:pt x="51" y="278"/>
                  </a:cubicBezTo>
                  <a:cubicBezTo>
                    <a:pt x="95" y="273"/>
                    <a:pt x="120" y="260"/>
                    <a:pt x="165" y="250"/>
                  </a:cubicBezTo>
                  <a:cubicBezTo>
                    <a:pt x="163" y="210"/>
                    <a:pt x="136" y="188"/>
                    <a:pt x="135" y="154"/>
                  </a:cubicBezTo>
                  <a:cubicBezTo>
                    <a:pt x="152" y="181"/>
                    <a:pt x="167" y="210"/>
                    <a:pt x="178" y="243"/>
                  </a:cubicBezTo>
                  <a:cubicBezTo>
                    <a:pt x="203" y="236"/>
                    <a:pt x="189" y="225"/>
                    <a:pt x="181" y="210"/>
                  </a:cubicBezTo>
                  <a:close/>
                </a:path>
              </a:pathLst>
            </a:cu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42910" y="1571618"/>
            <a:ext cx="75724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小女孩产生这种幻觉的原因是她在现实生活中缺少这种温暖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当时她是寒冷的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所以她想得到温暖。 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000364" y="3071816"/>
            <a:ext cx="290848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源自教材，拓展教参</a:t>
            </a:r>
            <a:endParaRPr lang="zh-CN" altLang="en-US" sz="2400" dirty="0" smtClean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5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第八课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8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36740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6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卖火柴的小女孩</a:t>
            </a:r>
            <a:endParaRPr lang="zh-CN" altLang="en-US" sz="3200" spc="6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Click="0" advTm="0">
        <p15:prstTrans prst="origami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1344926" y="1493998"/>
          <a:ext cx="1584000" cy="7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00"/>
                <a:gridCol w="396000"/>
                <a:gridCol w="396000"/>
                <a:gridCol w="396000"/>
              </a:tblGrid>
              <a:tr h="396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5786446" y="3000378"/>
          <a:ext cx="1584000" cy="7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00"/>
                <a:gridCol w="396000"/>
                <a:gridCol w="396000"/>
                <a:gridCol w="396000"/>
              </a:tblGrid>
              <a:tr h="396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5786446" y="1493998"/>
          <a:ext cx="1584000" cy="7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00"/>
                <a:gridCol w="396000"/>
                <a:gridCol w="396000"/>
                <a:gridCol w="396000"/>
              </a:tblGrid>
              <a:tr h="396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3565686" y="1493998"/>
          <a:ext cx="1584000" cy="7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00"/>
                <a:gridCol w="396000"/>
                <a:gridCol w="396000"/>
                <a:gridCol w="396000"/>
              </a:tblGrid>
              <a:tr h="396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9" name="表格 38"/>
          <p:cNvGraphicFramePr>
            <a:graphicFrameLocks noGrp="1"/>
          </p:cNvGraphicFramePr>
          <p:nvPr/>
        </p:nvGraphicFramePr>
        <p:xfrm>
          <a:off x="1357290" y="3000378"/>
          <a:ext cx="1584000" cy="7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00"/>
                <a:gridCol w="396000"/>
                <a:gridCol w="396000"/>
                <a:gridCol w="396000"/>
              </a:tblGrid>
              <a:tr h="396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40" name="表格 39"/>
          <p:cNvGraphicFramePr>
            <a:graphicFrameLocks noGrp="1"/>
          </p:cNvGraphicFramePr>
          <p:nvPr/>
        </p:nvGraphicFramePr>
        <p:xfrm>
          <a:off x="3559504" y="3000378"/>
          <a:ext cx="1584000" cy="7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00"/>
                <a:gridCol w="396000"/>
                <a:gridCol w="396000"/>
                <a:gridCol w="396000"/>
              </a:tblGrid>
              <a:tr h="396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0" y="4391025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一、读一读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拼一拼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写一写。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48600" y="2500312"/>
            <a:ext cx="1295400" cy="1903413"/>
            <a:chOff x="5356225" y="2438400"/>
            <a:chExt cx="1295400" cy="1903413"/>
          </a:xfrm>
          <a:solidFill>
            <a:schemeClr val="tx1"/>
          </a:solidFill>
        </p:grpSpPr>
        <p:sp>
          <p:nvSpPr>
            <p:cNvPr id="17" name="Freeform 17"/>
            <p:cNvSpPr/>
            <p:nvPr/>
          </p:nvSpPr>
          <p:spPr bwMode="auto">
            <a:xfrm>
              <a:off x="5502275" y="2482850"/>
              <a:ext cx="36513" cy="26988"/>
            </a:xfrm>
            <a:custGeom>
              <a:avLst/>
              <a:gdLst>
                <a:gd name="T0" fmla="*/ 56 w 56"/>
                <a:gd name="T1" fmla="*/ 4 h 41"/>
                <a:gd name="T2" fmla="*/ 0 w 56"/>
                <a:gd name="T3" fmla="*/ 41 h 41"/>
                <a:gd name="T4" fmla="*/ 56 w 56"/>
                <a:gd name="T5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41">
                  <a:moveTo>
                    <a:pt x="56" y="4"/>
                  </a:moveTo>
                  <a:cubicBezTo>
                    <a:pt x="39" y="16"/>
                    <a:pt x="15" y="33"/>
                    <a:pt x="0" y="41"/>
                  </a:cubicBezTo>
                  <a:cubicBezTo>
                    <a:pt x="8" y="19"/>
                    <a:pt x="29" y="0"/>
                    <a:pt x="5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5356225" y="2438400"/>
              <a:ext cx="1295400" cy="1903413"/>
            </a:xfrm>
            <a:custGeom>
              <a:avLst/>
              <a:gdLst>
                <a:gd name="T0" fmla="*/ 1512 w 2006"/>
                <a:gd name="T1" fmla="*/ 1347 h 2944"/>
                <a:gd name="T2" fmla="*/ 1016 w 2006"/>
                <a:gd name="T3" fmla="*/ 1087 h 2944"/>
                <a:gd name="T4" fmla="*/ 1615 w 2006"/>
                <a:gd name="T5" fmla="*/ 2506 h 2944"/>
                <a:gd name="T6" fmla="*/ 1411 w 2006"/>
                <a:gd name="T7" fmla="*/ 2678 h 2944"/>
                <a:gd name="T8" fmla="*/ 738 w 2006"/>
                <a:gd name="T9" fmla="*/ 2315 h 2944"/>
                <a:gd name="T10" fmla="*/ 258 w 2006"/>
                <a:gd name="T11" fmla="*/ 2559 h 2944"/>
                <a:gd name="T12" fmla="*/ 79 w 2006"/>
                <a:gd name="T13" fmla="*/ 2650 h 2944"/>
                <a:gd name="T14" fmla="*/ 284 w 2006"/>
                <a:gd name="T15" fmla="*/ 2063 h 2944"/>
                <a:gd name="T16" fmla="*/ 744 w 2006"/>
                <a:gd name="T17" fmla="*/ 1153 h 2944"/>
                <a:gd name="T18" fmla="*/ 792 w 2006"/>
                <a:gd name="T19" fmla="*/ 720 h 2944"/>
                <a:gd name="T20" fmla="*/ 946 w 2006"/>
                <a:gd name="T21" fmla="*/ 520 h 2944"/>
                <a:gd name="T22" fmla="*/ 1258 w 2006"/>
                <a:gd name="T23" fmla="*/ 857 h 2944"/>
                <a:gd name="T24" fmla="*/ 1877 w 2006"/>
                <a:gd name="T25" fmla="*/ 1115 h 2944"/>
                <a:gd name="T26" fmla="*/ 1875 w 2006"/>
                <a:gd name="T27" fmla="*/ 1218 h 2944"/>
                <a:gd name="T28" fmla="*/ 970 w 2006"/>
                <a:gd name="T29" fmla="*/ 518 h 2944"/>
                <a:gd name="T30" fmla="*/ 339 w 2006"/>
                <a:gd name="T31" fmla="*/ 316 h 2944"/>
                <a:gd name="T32" fmla="*/ 643 w 2006"/>
                <a:gd name="T33" fmla="*/ 302 h 2944"/>
                <a:gd name="T34" fmla="*/ 895 w 2006"/>
                <a:gd name="T35" fmla="*/ 792 h 2944"/>
                <a:gd name="T36" fmla="*/ 952 w 2006"/>
                <a:gd name="T37" fmla="*/ 726 h 2944"/>
                <a:gd name="T38" fmla="*/ 807 w 2006"/>
                <a:gd name="T39" fmla="*/ 819 h 2944"/>
                <a:gd name="T40" fmla="*/ 853 w 2006"/>
                <a:gd name="T41" fmla="*/ 786 h 2944"/>
                <a:gd name="T42" fmla="*/ 938 w 2006"/>
                <a:gd name="T43" fmla="*/ 946 h 2944"/>
                <a:gd name="T44" fmla="*/ 1051 w 2006"/>
                <a:gd name="T45" fmla="*/ 1270 h 2944"/>
                <a:gd name="T46" fmla="*/ 1248 w 2006"/>
                <a:gd name="T47" fmla="*/ 877 h 2944"/>
                <a:gd name="T48" fmla="*/ 923 w 2006"/>
                <a:gd name="T49" fmla="*/ 962 h 2944"/>
                <a:gd name="T50" fmla="*/ 1750 w 2006"/>
                <a:gd name="T51" fmla="*/ 1012 h 2944"/>
                <a:gd name="T52" fmla="*/ 1333 w 2006"/>
                <a:gd name="T53" fmla="*/ 1210 h 2944"/>
                <a:gd name="T54" fmla="*/ 683 w 2006"/>
                <a:gd name="T55" fmla="*/ 1083 h 2944"/>
                <a:gd name="T56" fmla="*/ 756 w 2006"/>
                <a:gd name="T57" fmla="*/ 1079 h 2944"/>
                <a:gd name="T58" fmla="*/ 1319 w 2006"/>
                <a:gd name="T59" fmla="*/ 1430 h 2944"/>
                <a:gd name="T60" fmla="*/ 690 w 2006"/>
                <a:gd name="T61" fmla="*/ 1125 h 2944"/>
                <a:gd name="T62" fmla="*/ 1887 w 2006"/>
                <a:gd name="T63" fmla="*/ 1238 h 2944"/>
                <a:gd name="T64" fmla="*/ 905 w 2006"/>
                <a:gd name="T65" fmla="*/ 1242 h 2944"/>
                <a:gd name="T66" fmla="*/ 833 w 2006"/>
                <a:gd name="T67" fmla="*/ 1256 h 2944"/>
                <a:gd name="T68" fmla="*/ 835 w 2006"/>
                <a:gd name="T69" fmla="*/ 1258 h 2944"/>
                <a:gd name="T70" fmla="*/ 756 w 2006"/>
                <a:gd name="T71" fmla="*/ 1534 h 2944"/>
                <a:gd name="T72" fmla="*/ 1180 w 2006"/>
                <a:gd name="T73" fmla="*/ 2186 h 2944"/>
                <a:gd name="T74" fmla="*/ 208 w 2006"/>
                <a:gd name="T75" fmla="*/ 2347 h 2944"/>
                <a:gd name="T76" fmla="*/ 490 w 2006"/>
                <a:gd name="T77" fmla="*/ 1716 h 2944"/>
                <a:gd name="T78" fmla="*/ 228 w 2006"/>
                <a:gd name="T79" fmla="*/ 2539 h 2944"/>
                <a:gd name="T80" fmla="*/ 1034 w 2006"/>
                <a:gd name="T81" fmla="*/ 1540 h 2944"/>
                <a:gd name="T82" fmla="*/ 1145 w 2006"/>
                <a:gd name="T83" fmla="*/ 1710 h 2944"/>
                <a:gd name="T84" fmla="*/ 1452 w 2006"/>
                <a:gd name="T85" fmla="*/ 2519 h 2944"/>
                <a:gd name="T86" fmla="*/ 1615 w 2006"/>
                <a:gd name="T87" fmla="*/ 1343 h 2944"/>
                <a:gd name="T88" fmla="*/ 1643 w 2006"/>
                <a:gd name="T89" fmla="*/ 1403 h 2944"/>
                <a:gd name="T90" fmla="*/ 1752 w 2006"/>
                <a:gd name="T91" fmla="*/ 1476 h 2944"/>
                <a:gd name="T92" fmla="*/ 1829 w 2006"/>
                <a:gd name="T93" fmla="*/ 1514 h 2944"/>
                <a:gd name="T94" fmla="*/ 1853 w 2006"/>
                <a:gd name="T95" fmla="*/ 1472 h 2944"/>
                <a:gd name="T96" fmla="*/ 690 w 2006"/>
                <a:gd name="T97" fmla="*/ 2182 h 2944"/>
                <a:gd name="T98" fmla="*/ 962 w 2006"/>
                <a:gd name="T99" fmla="*/ 2180 h 2944"/>
                <a:gd name="T100" fmla="*/ 611 w 2006"/>
                <a:gd name="T101" fmla="*/ 2222 h 2944"/>
                <a:gd name="T102" fmla="*/ 841 w 2006"/>
                <a:gd name="T103" fmla="*/ 2256 h 2944"/>
                <a:gd name="T104" fmla="*/ 714 w 2006"/>
                <a:gd name="T105" fmla="*/ 2295 h 2944"/>
                <a:gd name="T106" fmla="*/ 40 w 2006"/>
                <a:gd name="T107" fmla="*/ 2516 h 2944"/>
                <a:gd name="T108" fmla="*/ 1518 w 2006"/>
                <a:gd name="T109" fmla="*/ 2521 h 2944"/>
                <a:gd name="T110" fmla="*/ 234 w 2006"/>
                <a:gd name="T111" fmla="*/ 2561 h 2944"/>
                <a:gd name="T112" fmla="*/ 89 w 2006"/>
                <a:gd name="T113" fmla="*/ 2575 h 2944"/>
                <a:gd name="T114" fmla="*/ 1450 w 2006"/>
                <a:gd name="T115" fmla="*/ 2684 h 2944"/>
                <a:gd name="T116" fmla="*/ 1539 w 2006"/>
                <a:gd name="T117" fmla="*/ 2865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06" h="2944">
                  <a:moveTo>
                    <a:pt x="1978" y="1460"/>
                  </a:moveTo>
                  <a:cubicBezTo>
                    <a:pt x="1962" y="1467"/>
                    <a:pt x="1947" y="1464"/>
                    <a:pt x="1936" y="1474"/>
                  </a:cubicBezTo>
                  <a:cubicBezTo>
                    <a:pt x="1928" y="1482"/>
                    <a:pt x="1923" y="1497"/>
                    <a:pt x="1906" y="1498"/>
                  </a:cubicBezTo>
                  <a:cubicBezTo>
                    <a:pt x="1896" y="1499"/>
                    <a:pt x="1882" y="1494"/>
                    <a:pt x="1875" y="1484"/>
                  </a:cubicBezTo>
                  <a:cubicBezTo>
                    <a:pt x="1874" y="1488"/>
                    <a:pt x="1868" y="1485"/>
                    <a:pt x="1867" y="1488"/>
                  </a:cubicBezTo>
                  <a:cubicBezTo>
                    <a:pt x="1865" y="1510"/>
                    <a:pt x="1847" y="1529"/>
                    <a:pt x="1821" y="1534"/>
                  </a:cubicBezTo>
                  <a:cubicBezTo>
                    <a:pt x="1809" y="1530"/>
                    <a:pt x="1801" y="1521"/>
                    <a:pt x="1799" y="1506"/>
                  </a:cubicBezTo>
                  <a:cubicBezTo>
                    <a:pt x="1791" y="1504"/>
                    <a:pt x="1777" y="1503"/>
                    <a:pt x="1772" y="1494"/>
                  </a:cubicBezTo>
                  <a:cubicBezTo>
                    <a:pt x="1750" y="1512"/>
                    <a:pt x="1723" y="1495"/>
                    <a:pt x="1720" y="1466"/>
                  </a:cubicBezTo>
                  <a:cubicBezTo>
                    <a:pt x="1706" y="1454"/>
                    <a:pt x="1694" y="1440"/>
                    <a:pt x="1678" y="1430"/>
                  </a:cubicBezTo>
                  <a:cubicBezTo>
                    <a:pt x="1657" y="1448"/>
                    <a:pt x="1637" y="1425"/>
                    <a:pt x="1625" y="1411"/>
                  </a:cubicBezTo>
                  <a:cubicBezTo>
                    <a:pt x="1601" y="1420"/>
                    <a:pt x="1570" y="1426"/>
                    <a:pt x="1547" y="1413"/>
                  </a:cubicBezTo>
                  <a:cubicBezTo>
                    <a:pt x="1538" y="1392"/>
                    <a:pt x="1521" y="1378"/>
                    <a:pt x="1506" y="1363"/>
                  </a:cubicBezTo>
                  <a:cubicBezTo>
                    <a:pt x="1507" y="1357"/>
                    <a:pt x="1508" y="1351"/>
                    <a:pt x="1512" y="1347"/>
                  </a:cubicBezTo>
                  <a:cubicBezTo>
                    <a:pt x="1470" y="1318"/>
                    <a:pt x="1429" y="1284"/>
                    <a:pt x="1389" y="1248"/>
                  </a:cubicBezTo>
                  <a:cubicBezTo>
                    <a:pt x="1380" y="1259"/>
                    <a:pt x="1368" y="1274"/>
                    <a:pt x="1347" y="1268"/>
                  </a:cubicBezTo>
                  <a:cubicBezTo>
                    <a:pt x="1337" y="1259"/>
                    <a:pt x="1333" y="1245"/>
                    <a:pt x="1321" y="1238"/>
                  </a:cubicBezTo>
                  <a:cubicBezTo>
                    <a:pt x="1288" y="1175"/>
                    <a:pt x="1209" y="1141"/>
                    <a:pt x="1139" y="1109"/>
                  </a:cubicBezTo>
                  <a:cubicBezTo>
                    <a:pt x="1121" y="1113"/>
                    <a:pt x="1107" y="1099"/>
                    <a:pt x="1087" y="1099"/>
                  </a:cubicBezTo>
                  <a:cubicBezTo>
                    <a:pt x="1116" y="1143"/>
                    <a:pt x="1163" y="1186"/>
                    <a:pt x="1196" y="1232"/>
                  </a:cubicBezTo>
                  <a:cubicBezTo>
                    <a:pt x="1199" y="1234"/>
                    <a:pt x="1201" y="1238"/>
                    <a:pt x="1206" y="1238"/>
                  </a:cubicBezTo>
                  <a:cubicBezTo>
                    <a:pt x="1241" y="1296"/>
                    <a:pt x="1284" y="1347"/>
                    <a:pt x="1319" y="1405"/>
                  </a:cubicBezTo>
                  <a:cubicBezTo>
                    <a:pt x="1386" y="1394"/>
                    <a:pt x="1432" y="1454"/>
                    <a:pt x="1387" y="1492"/>
                  </a:cubicBezTo>
                  <a:cubicBezTo>
                    <a:pt x="1421" y="1521"/>
                    <a:pt x="1367" y="1571"/>
                    <a:pt x="1345" y="1526"/>
                  </a:cubicBezTo>
                  <a:cubicBezTo>
                    <a:pt x="1315" y="1540"/>
                    <a:pt x="1268" y="1534"/>
                    <a:pt x="1258" y="1504"/>
                  </a:cubicBezTo>
                  <a:cubicBezTo>
                    <a:pt x="1253" y="1490"/>
                    <a:pt x="1269" y="1481"/>
                    <a:pt x="1266" y="1460"/>
                  </a:cubicBezTo>
                  <a:cubicBezTo>
                    <a:pt x="1272" y="1450"/>
                    <a:pt x="1281" y="1442"/>
                    <a:pt x="1290" y="1434"/>
                  </a:cubicBezTo>
                  <a:cubicBezTo>
                    <a:pt x="1205" y="1312"/>
                    <a:pt x="1115" y="1194"/>
                    <a:pt x="1016" y="1087"/>
                  </a:cubicBezTo>
                  <a:cubicBezTo>
                    <a:pt x="992" y="1090"/>
                    <a:pt x="956" y="1083"/>
                    <a:pt x="928" y="1091"/>
                  </a:cubicBezTo>
                  <a:cubicBezTo>
                    <a:pt x="935" y="1105"/>
                    <a:pt x="932" y="1116"/>
                    <a:pt x="940" y="1129"/>
                  </a:cubicBezTo>
                  <a:cubicBezTo>
                    <a:pt x="966" y="1143"/>
                    <a:pt x="992" y="1149"/>
                    <a:pt x="1024" y="1155"/>
                  </a:cubicBezTo>
                  <a:cubicBezTo>
                    <a:pt x="1041" y="1191"/>
                    <a:pt x="1054" y="1233"/>
                    <a:pt x="1071" y="1270"/>
                  </a:cubicBezTo>
                  <a:cubicBezTo>
                    <a:pt x="1069" y="1274"/>
                    <a:pt x="1068" y="1280"/>
                    <a:pt x="1065" y="1284"/>
                  </a:cubicBezTo>
                  <a:cubicBezTo>
                    <a:pt x="1109" y="1367"/>
                    <a:pt x="1136" y="1467"/>
                    <a:pt x="1180" y="1549"/>
                  </a:cubicBezTo>
                  <a:cubicBezTo>
                    <a:pt x="1201" y="1614"/>
                    <a:pt x="1216" y="1674"/>
                    <a:pt x="1246" y="1728"/>
                  </a:cubicBezTo>
                  <a:cubicBezTo>
                    <a:pt x="1255" y="1769"/>
                    <a:pt x="1270" y="1805"/>
                    <a:pt x="1288" y="1847"/>
                  </a:cubicBezTo>
                  <a:cubicBezTo>
                    <a:pt x="1322" y="1931"/>
                    <a:pt x="1348" y="2026"/>
                    <a:pt x="1385" y="2109"/>
                  </a:cubicBezTo>
                  <a:cubicBezTo>
                    <a:pt x="1418" y="2241"/>
                    <a:pt x="1466" y="2363"/>
                    <a:pt x="1502" y="2488"/>
                  </a:cubicBezTo>
                  <a:cubicBezTo>
                    <a:pt x="1533" y="2488"/>
                    <a:pt x="1545" y="2530"/>
                    <a:pt x="1553" y="2553"/>
                  </a:cubicBezTo>
                  <a:cubicBezTo>
                    <a:pt x="1566" y="2552"/>
                    <a:pt x="1572" y="2544"/>
                    <a:pt x="1583" y="2541"/>
                  </a:cubicBezTo>
                  <a:cubicBezTo>
                    <a:pt x="1578" y="2532"/>
                    <a:pt x="1574" y="2521"/>
                    <a:pt x="1571" y="2510"/>
                  </a:cubicBezTo>
                  <a:cubicBezTo>
                    <a:pt x="1577" y="2493"/>
                    <a:pt x="1604" y="2496"/>
                    <a:pt x="1615" y="2506"/>
                  </a:cubicBezTo>
                  <a:cubicBezTo>
                    <a:pt x="1626" y="2545"/>
                    <a:pt x="1647" y="2580"/>
                    <a:pt x="1647" y="2617"/>
                  </a:cubicBezTo>
                  <a:cubicBezTo>
                    <a:pt x="1619" y="2635"/>
                    <a:pt x="1598" y="2611"/>
                    <a:pt x="1591" y="2587"/>
                  </a:cubicBezTo>
                  <a:cubicBezTo>
                    <a:pt x="1586" y="2589"/>
                    <a:pt x="1576" y="2591"/>
                    <a:pt x="1573" y="2589"/>
                  </a:cubicBezTo>
                  <a:cubicBezTo>
                    <a:pt x="1570" y="2607"/>
                    <a:pt x="1585" y="2612"/>
                    <a:pt x="1583" y="2627"/>
                  </a:cubicBezTo>
                  <a:cubicBezTo>
                    <a:pt x="1581" y="2645"/>
                    <a:pt x="1562" y="2639"/>
                    <a:pt x="1557" y="2652"/>
                  </a:cubicBezTo>
                  <a:cubicBezTo>
                    <a:pt x="1557" y="2654"/>
                    <a:pt x="1566" y="2679"/>
                    <a:pt x="1571" y="2694"/>
                  </a:cubicBezTo>
                  <a:cubicBezTo>
                    <a:pt x="1583" y="2731"/>
                    <a:pt x="1613" y="2780"/>
                    <a:pt x="1625" y="2811"/>
                  </a:cubicBezTo>
                  <a:cubicBezTo>
                    <a:pt x="1631" y="2829"/>
                    <a:pt x="1640" y="2855"/>
                    <a:pt x="1615" y="2863"/>
                  </a:cubicBezTo>
                  <a:cubicBezTo>
                    <a:pt x="1619" y="2879"/>
                    <a:pt x="1619" y="2888"/>
                    <a:pt x="1619" y="2908"/>
                  </a:cubicBezTo>
                  <a:cubicBezTo>
                    <a:pt x="1594" y="2944"/>
                    <a:pt x="1566" y="2910"/>
                    <a:pt x="1553" y="2881"/>
                  </a:cubicBezTo>
                  <a:cubicBezTo>
                    <a:pt x="1545" y="2880"/>
                    <a:pt x="1542" y="2884"/>
                    <a:pt x="1538" y="2886"/>
                  </a:cubicBezTo>
                  <a:cubicBezTo>
                    <a:pt x="1526" y="2881"/>
                    <a:pt x="1523" y="2868"/>
                    <a:pt x="1512" y="2863"/>
                  </a:cubicBezTo>
                  <a:cubicBezTo>
                    <a:pt x="1493" y="2794"/>
                    <a:pt x="1459" y="2740"/>
                    <a:pt x="1430" y="2680"/>
                  </a:cubicBezTo>
                  <a:cubicBezTo>
                    <a:pt x="1419" y="2679"/>
                    <a:pt x="1419" y="2680"/>
                    <a:pt x="1411" y="2678"/>
                  </a:cubicBezTo>
                  <a:cubicBezTo>
                    <a:pt x="1383" y="2636"/>
                    <a:pt x="1369" y="2582"/>
                    <a:pt x="1349" y="2541"/>
                  </a:cubicBezTo>
                  <a:cubicBezTo>
                    <a:pt x="1350" y="2534"/>
                    <a:pt x="1351" y="2528"/>
                    <a:pt x="1361" y="2525"/>
                  </a:cubicBezTo>
                  <a:cubicBezTo>
                    <a:pt x="1321" y="2447"/>
                    <a:pt x="1308" y="2372"/>
                    <a:pt x="1280" y="2285"/>
                  </a:cubicBezTo>
                  <a:cubicBezTo>
                    <a:pt x="1216" y="2265"/>
                    <a:pt x="1145" y="2248"/>
                    <a:pt x="1079" y="2232"/>
                  </a:cubicBezTo>
                  <a:cubicBezTo>
                    <a:pt x="1061" y="2227"/>
                    <a:pt x="1041" y="2218"/>
                    <a:pt x="1024" y="2216"/>
                  </a:cubicBezTo>
                  <a:cubicBezTo>
                    <a:pt x="988" y="2211"/>
                    <a:pt x="948" y="2218"/>
                    <a:pt x="907" y="2220"/>
                  </a:cubicBezTo>
                  <a:cubicBezTo>
                    <a:pt x="905" y="2226"/>
                    <a:pt x="907" y="2234"/>
                    <a:pt x="907" y="2246"/>
                  </a:cubicBezTo>
                  <a:cubicBezTo>
                    <a:pt x="944" y="2265"/>
                    <a:pt x="938" y="2352"/>
                    <a:pt x="893" y="2349"/>
                  </a:cubicBezTo>
                  <a:cubicBezTo>
                    <a:pt x="878" y="2397"/>
                    <a:pt x="910" y="2470"/>
                    <a:pt x="863" y="2498"/>
                  </a:cubicBezTo>
                  <a:cubicBezTo>
                    <a:pt x="869" y="2536"/>
                    <a:pt x="792" y="2559"/>
                    <a:pt x="788" y="2504"/>
                  </a:cubicBezTo>
                  <a:cubicBezTo>
                    <a:pt x="781" y="2504"/>
                    <a:pt x="775" y="2500"/>
                    <a:pt x="764" y="2500"/>
                  </a:cubicBezTo>
                  <a:cubicBezTo>
                    <a:pt x="759" y="2492"/>
                    <a:pt x="756" y="2482"/>
                    <a:pt x="752" y="2474"/>
                  </a:cubicBezTo>
                  <a:cubicBezTo>
                    <a:pt x="768" y="2439"/>
                    <a:pt x="758" y="2378"/>
                    <a:pt x="758" y="2345"/>
                  </a:cubicBezTo>
                  <a:cubicBezTo>
                    <a:pt x="752" y="2340"/>
                    <a:pt x="740" y="2330"/>
                    <a:pt x="738" y="2315"/>
                  </a:cubicBezTo>
                  <a:cubicBezTo>
                    <a:pt x="732" y="2318"/>
                    <a:pt x="721" y="2317"/>
                    <a:pt x="714" y="2319"/>
                  </a:cubicBezTo>
                  <a:cubicBezTo>
                    <a:pt x="720" y="2342"/>
                    <a:pt x="705" y="2356"/>
                    <a:pt x="677" y="2355"/>
                  </a:cubicBezTo>
                  <a:cubicBezTo>
                    <a:pt x="644" y="2339"/>
                    <a:pt x="671" y="2283"/>
                    <a:pt x="661" y="2252"/>
                  </a:cubicBezTo>
                  <a:cubicBezTo>
                    <a:pt x="663" y="2251"/>
                    <a:pt x="665" y="2249"/>
                    <a:pt x="665" y="2246"/>
                  </a:cubicBezTo>
                  <a:cubicBezTo>
                    <a:pt x="690" y="2232"/>
                    <a:pt x="719" y="2255"/>
                    <a:pt x="712" y="2279"/>
                  </a:cubicBezTo>
                  <a:cubicBezTo>
                    <a:pt x="724" y="2282"/>
                    <a:pt x="724" y="2273"/>
                    <a:pt x="734" y="2273"/>
                  </a:cubicBezTo>
                  <a:cubicBezTo>
                    <a:pt x="731" y="2265"/>
                    <a:pt x="736" y="2260"/>
                    <a:pt x="738" y="2252"/>
                  </a:cubicBezTo>
                  <a:cubicBezTo>
                    <a:pt x="744" y="2245"/>
                    <a:pt x="749" y="2249"/>
                    <a:pt x="756" y="2246"/>
                  </a:cubicBezTo>
                  <a:cubicBezTo>
                    <a:pt x="755" y="2238"/>
                    <a:pt x="755" y="2228"/>
                    <a:pt x="750" y="2220"/>
                  </a:cubicBezTo>
                  <a:cubicBezTo>
                    <a:pt x="721" y="2221"/>
                    <a:pt x="700" y="2219"/>
                    <a:pt x="684" y="2232"/>
                  </a:cubicBezTo>
                  <a:cubicBezTo>
                    <a:pt x="627" y="2232"/>
                    <a:pt x="568" y="2247"/>
                    <a:pt x="508" y="2256"/>
                  </a:cubicBezTo>
                  <a:cubicBezTo>
                    <a:pt x="460" y="2268"/>
                    <a:pt x="394" y="2273"/>
                    <a:pt x="343" y="2281"/>
                  </a:cubicBezTo>
                  <a:cubicBezTo>
                    <a:pt x="321" y="2367"/>
                    <a:pt x="268" y="2462"/>
                    <a:pt x="244" y="2545"/>
                  </a:cubicBezTo>
                  <a:cubicBezTo>
                    <a:pt x="251" y="2548"/>
                    <a:pt x="255" y="2553"/>
                    <a:pt x="258" y="2559"/>
                  </a:cubicBezTo>
                  <a:cubicBezTo>
                    <a:pt x="243" y="2589"/>
                    <a:pt x="229" y="2633"/>
                    <a:pt x="220" y="2668"/>
                  </a:cubicBezTo>
                  <a:cubicBezTo>
                    <a:pt x="213" y="2671"/>
                    <a:pt x="208" y="2678"/>
                    <a:pt x="200" y="2674"/>
                  </a:cubicBezTo>
                  <a:cubicBezTo>
                    <a:pt x="180" y="2699"/>
                    <a:pt x="173" y="2731"/>
                    <a:pt x="157" y="2765"/>
                  </a:cubicBezTo>
                  <a:cubicBezTo>
                    <a:pt x="155" y="2770"/>
                    <a:pt x="149" y="2773"/>
                    <a:pt x="147" y="2777"/>
                  </a:cubicBezTo>
                  <a:cubicBezTo>
                    <a:pt x="134" y="2808"/>
                    <a:pt x="134" y="2843"/>
                    <a:pt x="111" y="2861"/>
                  </a:cubicBezTo>
                  <a:cubicBezTo>
                    <a:pt x="102" y="2860"/>
                    <a:pt x="100" y="2864"/>
                    <a:pt x="93" y="2861"/>
                  </a:cubicBezTo>
                  <a:cubicBezTo>
                    <a:pt x="81" y="2874"/>
                    <a:pt x="75" y="2902"/>
                    <a:pt x="60" y="2906"/>
                  </a:cubicBezTo>
                  <a:cubicBezTo>
                    <a:pt x="45" y="2902"/>
                    <a:pt x="31" y="2898"/>
                    <a:pt x="24" y="2886"/>
                  </a:cubicBezTo>
                  <a:cubicBezTo>
                    <a:pt x="24" y="2868"/>
                    <a:pt x="36" y="2860"/>
                    <a:pt x="42" y="2847"/>
                  </a:cubicBezTo>
                  <a:cubicBezTo>
                    <a:pt x="7" y="2839"/>
                    <a:pt x="22" y="2813"/>
                    <a:pt x="28" y="2779"/>
                  </a:cubicBezTo>
                  <a:cubicBezTo>
                    <a:pt x="29" y="2771"/>
                    <a:pt x="27" y="2765"/>
                    <a:pt x="28" y="2762"/>
                  </a:cubicBezTo>
                  <a:cubicBezTo>
                    <a:pt x="28" y="2760"/>
                    <a:pt x="34" y="2757"/>
                    <a:pt x="36" y="2754"/>
                  </a:cubicBezTo>
                  <a:cubicBezTo>
                    <a:pt x="40" y="2744"/>
                    <a:pt x="41" y="2729"/>
                    <a:pt x="46" y="2720"/>
                  </a:cubicBezTo>
                  <a:cubicBezTo>
                    <a:pt x="55" y="2702"/>
                    <a:pt x="76" y="2672"/>
                    <a:pt x="79" y="2650"/>
                  </a:cubicBezTo>
                  <a:cubicBezTo>
                    <a:pt x="78" y="2643"/>
                    <a:pt x="66" y="2646"/>
                    <a:pt x="66" y="2637"/>
                  </a:cubicBezTo>
                  <a:cubicBezTo>
                    <a:pt x="63" y="2623"/>
                    <a:pt x="78" y="2614"/>
                    <a:pt x="79" y="2599"/>
                  </a:cubicBezTo>
                  <a:cubicBezTo>
                    <a:pt x="75" y="2591"/>
                    <a:pt x="67" y="2587"/>
                    <a:pt x="58" y="2583"/>
                  </a:cubicBezTo>
                  <a:cubicBezTo>
                    <a:pt x="55" y="2594"/>
                    <a:pt x="48" y="2600"/>
                    <a:pt x="48" y="2613"/>
                  </a:cubicBezTo>
                  <a:cubicBezTo>
                    <a:pt x="35" y="2618"/>
                    <a:pt x="17" y="2626"/>
                    <a:pt x="0" y="2621"/>
                  </a:cubicBezTo>
                  <a:cubicBezTo>
                    <a:pt x="1" y="2571"/>
                    <a:pt x="21" y="2525"/>
                    <a:pt x="38" y="2486"/>
                  </a:cubicBezTo>
                  <a:cubicBezTo>
                    <a:pt x="58" y="2486"/>
                    <a:pt x="79" y="2492"/>
                    <a:pt x="79" y="2512"/>
                  </a:cubicBezTo>
                  <a:cubicBezTo>
                    <a:pt x="80" y="2525"/>
                    <a:pt x="64" y="2535"/>
                    <a:pt x="68" y="2551"/>
                  </a:cubicBezTo>
                  <a:cubicBezTo>
                    <a:pt x="75" y="2554"/>
                    <a:pt x="85" y="2555"/>
                    <a:pt x="91" y="2559"/>
                  </a:cubicBezTo>
                  <a:cubicBezTo>
                    <a:pt x="98" y="2542"/>
                    <a:pt x="98" y="2527"/>
                    <a:pt x="99" y="2516"/>
                  </a:cubicBezTo>
                  <a:cubicBezTo>
                    <a:pt x="106" y="2510"/>
                    <a:pt x="118" y="2508"/>
                    <a:pt x="125" y="2514"/>
                  </a:cubicBezTo>
                  <a:cubicBezTo>
                    <a:pt x="159" y="2418"/>
                    <a:pt x="201" y="2323"/>
                    <a:pt x="232" y="2226"/>
                  </a:cubicBezTo>
                  <a:cubicBezTo>
                    <a:pt x="241" y="2200"/>
                    <a:pt x="250" y="2171"/>
                    <a:pt x="254" y="2145"/>
                  </a:cubicBezTo>
                  <a:cubicBezTo>
                    <a:pt x="259" y="2115"/>
                    <a:pt x="275" y="2087"/>
                    <a:pt x="284" y="2063"/>
                  </a:cubicBezTo>
                  <a:cubicBezTo>
                    <a:pt x="298" y="2025"/>
                    <a:pt x="308" y="1986"/>
                    <a:pt x="323" y="1948"/>
                  </a:cubicBezTo>
                  <a:cubicBezTo>
                    <a:pt x="337" y="1913"/>
                    <a:pt x="355" y="1865"/>
                    <a:pt x="371" y="1825"/>
                  </a:cubicBezTo>
                  <a:cubicBezTo>
                    <a:pt x="385" y="1790"/>
                    <a:pt x="396" y="1754"/>
                    <a:pt x="411" y="1720"/>
                  </a:cubicBezTo>
                  <a:cubicBezTo>
                    <a:pt x="418" y="1703"/>
                    <a:pt x="429" y="1689"/>
                    <a:pt x="435" y="1672"/>
                  </a:cubicBezTo>
                  <a:cubicBezTo>
                    <a:pt x="445" y="1641"/>
                    <a:pt x="455" y="1614"/>
                    <a:pt x="466" y="1583"/>
                  </a:cubicBezTo>
                  <a:cubicBezTo>
                    <a:pt x="476" y="1556"/>
                    <a:pt x="484" y="1529"/>
                    <a:pt x="494" y="1504"/>
                  </a:cubicBezTo>
                  <a:cubicBezTo>
                    <a:pt x="498" y="1495"/>
                    <a:pt x="505" y="1487"/>
                    <a:pt x="508" y="1478"/>
                  </a:cubicBezTo>
                  <a:cubicBezTo>
                    <a:pt x="511" y="1468"/>
                    <a:pt x="510" y="1456"/>
                    <a:pt x="514" y="1446"/>
                  </a:cubicBezTo>
                  <a:cubicBezTo>
                    <a:pt x="517" y="1437"/>
                    <a:pt x="524" y="1429"/>
                    <a:pt x="528" y="1420"/>
                  </a:cubicBezTo>
                  <a:cubicBezTo>
                    <a:pt x="538" y="1396"/>
                    <a:pt x="544" y="1371"/>
                    <a:pt x="554" y="1345"/>
                  </a:cubicBezTo>
                  <a:cubicBezTo>
                    <a:pt x="565" y="1316"/>
                    <a:pt x="573" y="1294"/>
                    <a:pt x="587" y="1268"/>
                  </a:cubicBezTo>
                  <a:cubicBezTo>
                    <a:pt x="589" y="1262"/>
                    <a:pt x="584" y="1262"/>
                    <a:pt x="585" y="1256"/>
                  </a:cubicBezTo>
                  <a:cubicBezTo>
                    <a:pt x="597" y="1230"/>
                    <a:pt x="606" y="1208"/>
                    <a:pt x="615" y="1184"/>
                  </a:cubicBezTo>
                  <a:cubicBezTo>
                    <a:pt x="645" y="1167"/>
                    <a:pt x="704" y="1164"/>
                    <a:pt x="744" y="1153"/>
                  </a:cubicBezTo>
                  <a:cubicBezTo>
                    <a:pt x="768" y="1146"/>
                    <a:pt x="774" y="1124"/>
                    <a:pt x="782" y="1097"/>
                  </a:cubicBezTo>
                  <a:cubicBezTo>
                    <a:pt x="773" y="1101"/>
                    <a:pt x="752" y="1096"/>
                    <a:pt x="734" y="1097"/>
                  </a:cubicBezTo>
                  <a:cubicBezTo>
                    <a:pt x="730" y="1101"/>
                    <a:pt x="733" y="1112"/>
                    <a:pt x="732" y="1119"/>
                  </a:cubicBezTo>
                  <a:cubicBezTo>
                    <a:pt x="722" y="1141"/>
                    <a:pt x="688" y="1151"/>
                    <a:pt x="675" y="1131"/>
                  </a:cubicBezTo>
                  <a:cubicBezTo>
                    <a:pt x="656" y="1103"/>
                    <a:pt x="675" y="1053"/>
                    <a:pt x="673" y="1020"/>
                  </a:cubicBezTo>
                  <a:cubicBezTo>
                    <a:pt x="677" y="1020"/>
                    <a:pt x="679" y="1018"/>
                    <a:pt x="679" y="1014"/>
                  </a:cubicBezTo>
                  <a:cubicBezTo>
                    <a:pt x="700" y="1012"/>
                    <a:pt x="713" y="1017"/>
                    <a:pt x="724" y="1026"/>
                  </a:cubicBezTo>
                  <a:cubicBezTo>
                    <a:pt x="721" y="1035"/>
                    <a:pt x="726" y="1044"/>
                    <a:pt x="730" y="1052"/>
                  </a:cubicBezTo>
                  <a:cubicBezTo>
                    <a:pt x="749" y="1054"/>
                    <a:pt x="765" y="1052"/>
                    <a:pt x="790" y="1052"/>
                  </a:cubicBezTo>
                  <a:cubicBezTo>
                    <a:pt x="795" y="1038"/>
                    <a:pt x="792" y="1025"/>
                    <a:pt x="798" y="1010"/>
                  </a:cubicBezTo>
                  <a:cubicBezTo>
                    <a:pt x="782" y="993"/>
                    <a:pt x="759" y="973"/>
                    <a:pt x="754" y="946"/>
                  </a:cubicBezTo>
                  <a:cubicBezTo>
                    <a:pt x="745" y="902"/>
                    <a:pt x="775" y="860"/>
                    <a:pt x="798" y="835"/>
                  </a:cubicBezTo>
                  <a:cubicBezTo>
                    <a:pt x="784" y="824"/>
                    <a:pt x="768" y="815"/>
                    <a:pt x="760" y="798"/>
                  </a:cubicBezTo>
                  <a:cubicBezTo>
                    <a:pt x="772" y="773"/>
                    <a:pt x="782" y="747"/>
                    <a:pt x="792" y="720"/>
                  </a:cubicBezTo>
                  <a:cubicBezTo>
                    <a:pt x="693" y="632"/>
                    <a:pt x="582" y="556"/>
                    <a:pt x="478" y="472"/>
                  </a:cubicBezTo>
                  <a:cubicBezTo>
                    <a:pt x="481" y="468"/>
                    <a:pt x="478" y="469"/>
                    <a:pt x="480" y="462"/>
                  </a:cubicBezTo>
                  <a:cubicBezTo>
                    <a:pt x="391" y="385"/>
                    <a:pt x="306" y="303"/>
                    <a:pt x="210" y="232"/>
                  </a:cubicBezTo>
                  <a:cubicBezTo>
                    <a:pt x="205" y="232"/>
                    <a:pt x="200" y="232"/>
                    <a:pt x="195" y="232"/>
                  </a:cubicBezTo>
                  <a:cubicBezTo>
                    <a:pt x="188" y="226"/>
                    <a:pt x="180" y="221"/>
                    <a:pt x="173" y="216"/>
                  </a:cubicBezTo>
                  <a:cubicBezTo>
                    <a:pt x="174" y="207"/>
                    <a:pt x="171" y="202"/>
                    <a:pt x="167" y="199"/>
                  </a:cubicBezTo>
                  <a:cubicBezTo>
                    <a:pt x="187" y="121"/>
                    <a:pt x="223" y="54"/>
                    <a:pt x="298" y="16"/>
                  </a:cubicBezTo>
                  <a:cubicBezTo>
                    <a:pt x="308" y="11"/>
                    <a:pt x="321" y="9"/>
                    <a:pt x="331" y="0"/>
                  </a:cubicBezTo>
                  <a:cubicBezTo>
                    <a:pt x="354" y="3"/>
                    <a:pt x="371" y="19"/>
                    <a:pt x="371" y="38"/>
                  </a:cubicBezTo>
                  <a:cubicBezTo>
                    <a:pt x="462" y="117"/>
                    <a:pt x="559" y="190"/>
                    <a:pt x="637" y="282"/>
                  </a:cubicBezTo>
                  <a:cubicBezTo>
                    <a:pt x="645" y="281"/>
                    <a:pt x="643" y="281"/>
                    <a:pt x="651" y="282"/>
                  </a:cubicBezTo>
                  <a:cubicBezTo>
                    <a:pt x="756" y="362"/>
                    <a:pt x="840" y="465"/>
                    <a:pt x="946" y="544"/>
                  </a:cubicBezTo>
                  <a:cubicBezTo>
                    <a:pt x="953" y="555"/>
                    <a:pt x="955" y="570"/>
                    <a:pt x="970" y="571"/>
                  </a:cubicBezTo>
                  <a:cubicBezTo>
                    <a:pt x="974" y="550"/>
                    <a:pt x="963" y="527"/>
                    <a:pt x="946" y="520"/>
                  </a:cubicBezTo>
                  <a:cubicBezTo>
                    <a:pt x="949" y="516"/>
                    <a:pt x="948" y="509"/>
                    <a:pt x="950" y="504"/>
                  </a:cubicBezTo>
                  <a:cubicBezTo>
                    <a:pt x="993" y="463"/>
                    <a:pt x="1079" y="499"/>
                    <a:pt x="1061" y="552"/>
                  </a:cubicBezTo>
                  <a:cubicBezTo>
                    <a:pt x="1047" y="560"/>
                    <a:pt x="1038" y="565"/>
                    <a:pt x="1018" y="560"/>
                  </a:cubicBezTo>
                  <a:cubicBezTo>
                    <a:pt x="1007" y="570"/>
                    <a:pt x="1009" y="587"/>
                    <a:pt x="1000" y="595"/>
                  </a:cubicBezTo>
                  <a:cubicBezTo>
                    <a:pt x="1013" y="608"/>
                    <a:pt x="1026" y="620"/>
                    <a:pt x="1032" y="641"/>
                  </a:cubicBezTo>
                  <a:cubicBezTo>
                    <a:pt x="1063" y="681"/>
                    <a:pt x="1106" y="709"/>
                    <a:pt x="1145" y="744"/>
                  </a:cubicBezTo>
                  <a:cubicBezTo>
                    <a:pt x="1164" y="762"/>
                    <a:pt x="1186" y="780"/>
                    <a:pt x="1210" y="790"/>
                  </a:cubicBezTo>
                  <a:cubicBezTo>
                    <a:pt x="1217" y="760"/>
                    <a:pt x="1174" y="762"/>
                    <a:pt x="1176" y="730"/>
                  </a:cubicBezTo>
                  <a:cubicBezTo>
                    <a:pt x="1205" y="693"/>
                    <a:pt x="1261" y="714"/>
                    <a:pt x="1288" y="740"/>
                  </a:cubicBezTo>
                  <a:cubicBezTo>
                    <a:pt x="1292" y="755"/>
                    <a:pt x="1285" y="770"/>
                    <a:pt x="1284" y="778"/>
                  </a:cubicBezTo>
                  <a:cubicBezTo>
                    <a:pt x="1274" y="782"/>
                    <a:pt x="1262" y="782"/>
                    <a:pt x="1248" y="782"/>
                  </a:cubicBezTo>
                  <a:cubicBezTo>
                    <a:pt x="1243" y="790"/>
                    <a:pt x="1241" y="801"/>
                    <a:pt x="1234" y="808"/>
                  </a:cubicBezTo>
                  <a:cubicBezTo>
                    <a:pt x="1238" y="820"/>
                    <a:pt x="1251" y="827"/>
                    <a:pt x="1256" y="839"/>
                  </a:cubicBezTo>
                  <a:cubicBezTo>
                    <a:pt x="1258" y="845"/>
                    <a:pt x="1255" y="851"/>
                    <a:pt x="1258" y="857"/>
                  </a:cubicBezTo>
                  <a:cubicBezTo>
                    <a:pt x="1264" y="870"/>
                    <a:pt x="1280" y="884"/>
                    <a:pt x="1290" y="895"/>
                  </a:cubicBezTo>
                  <a:cubicBezTo>
                    <a:pt x="1372" y="985"/>
                    <a:pt x="1492" y="1063"/>
                    <a:pt x="1567" y="1159"/>
                  </a:cubicBezTo>
                  <a:cubicBezTo>
                    <a:pt x="1600" y="1179"/>
                    <a:pt x="1624" y="1226"/>
                    <a:pt x="1666" y="1244"/>
                  </a:cubicBezTo>
                  <a:cubicBezTo>
                    <a:pt x="1707" y="1221"/>
                    <a:pt x="1745" y="1194"/>
                    <a:pt x="1789" y="1175"/>
                  </a:cubicBezTo>
                  <a:cubicBezTo>
                    <a:pt x="1788" y="1169"/>
                    <a:pt x="1781" y="1167"/>
                    <a:pt x="1780" y="1161"/>
                  </a:cubicBezTo>
                  <a:cubicBezTo>
                    <a:pt x="1780" y="1152"/>
                    <a:pt x="1783" y="1146"/>
                    <a:pt x="1785" y="1139"/>
                  </a:cubicBezTo>
                  <a:cubicBezTo>
                    <a:pt x="1771" y="1127"/>
                    <a:pt x="1755" y="1117"/>
                    <a:pt x="1740" y="1105"/>
                  </a:cubicBezTo>
                  <a:cubicBezTo>
                    <a:pt x="1727" y="1111"/>
                    <a:pt x="1706" y="1119"/>
                    <a:pt x="1690" y="1111"/>
                  </a:cubicBezTo>
                  <a:cubicBezTo>
                    <a:pt x="1689" y="1101"/>
                    <a:pt x="1681" y="1092"/>
                    <a:pt x="1680" y="1081"/>
                  </a:cubicBezTo>
                  <a:cubicBezTo>
                    <a:pt x="1679" y="1049"/>
                    <a:pt x="1731" y="985"/>
                    <a:pt x="1760" y="988"/>
                  </a:cubicBezTo>
                  <a:cubicBezTo>
                    <a:pt x="1775" y="990"/>
                    <a:pt x="1800" y="1006"/>
                    <a:pt x="1803" y="1020"/>
                  </a:cubicBezTo>
                  <a:cubicBezTo>
                    <a:pt x="1805" y="1028"/>
                    <a:pt x="1797" y="1036"/>
                    <a:pt x="1799" y="1044"/>
                  </a:cubicBezTo>
                  <a:cubicBezTo>
                    <a:pt x="1803" y="1059"/>
                    <a:pt x="1817" y="1061"/>
                    <a:pt x="1831" y="1075"/>
                  </a:cubicBezTo>
                  <a:cubicBezTo>
                    <a:pt x="1858" y="1065"/>
                    <a:pt x="1883" y="1086"/>
                    <a:pt x="1877" y="1115"/>
                  </a:cubicBezTo>
                  <a:cubicBezTo>
                    <a:pt x="1882" y="1122"/>
                    <a:pt x="1883" y="1123"/>
                    <a:pt x="1889" y="1131"/>
                  </a:cubicBezTo>
                  <a:cubicBezTo>
                    <a:pt x="1893" y="1128"/>
                    <a:pt x="1898" y="1126"/>
                    <a:pt x="1902" y="1123"/>
                  </a:cubicBezTo>
                  <a:cubicBezTo>
                    <a:pt x="1898" y="1102"/>
                    <a:pt x="1874" y="1093"/>
                    <a:pt x="1883" y="1065"/>
                  </a:cubicBezTo>
                  <a:cubicBezTo>
                    <a:pt x="1925" y="1051"/>
                    <a:pt x="2003" y="1104"/>
                    <a:pt x="1978" y="1139"/>
                  </a:cubicBezTo>
                  <a:cubicBezTo>
                    <a:pt x="1966" y="1155"/>
                    <a:pt x="1937" y="1148"/>
                    <a:pt x="1922" y="1135"/>
                  </a:cubicBezTo>
                  <a:cubicBezTo>
                    <a:pt x="1913" y="1136"/>
                    <a:pt x="1920" y="1145"/>
                    <a:pt x="1906" y="1145"/>
                  </a:cubicBezTo>
                  <a:cubicBezTo>
                    <a:pt x="1909" y="1149"/>
                    <a:pt x="1913" y="1151"/>
                    <a:pt x="1918" y="1153"/>
                  </a:cubicBezTo>
                  <a:cubicBezTo>
                    <a:pt x="1921" y="1150"/>
                    <a:pt x="1925" y="1151"/>
                    <a:pt x="1928" y="1145"/>
                  </a:cubicBezTo>
                  <a:cubicBezTo>
                    <a:pt x="1950" y="1147"/>
                    <a:pt x="1965" y="1166"/>
                    <a:pt x="1958" y="1190"/>
                  </a:cubicBezTo>
                  <a:cubicBezTo>
                    <a:pt x="1967" y="1208"/>
                    <a:pt x="2006" y="1226"/>
                    <a:pt x="2006" y="1242"/>
                  </a:cubicBezTo>
                  <a:cubicBezTo>
                    <a:pt x="2005" y="1259"/>
                    <a:pt x="1984" y="1271"/>
                    <a:pt x="1972" y="1286"/>
                  </a:cubicBezTo>
                  <a:cubicBezTo>
                    <a:pt x="1938" y="1290"/>
                    <a:pt x="1934" y="1263"/>
                    <a:pt x="1914" y="1246"/>
                  </a:cubicBezTo>
                  <a:cubicBezTo>
                    <a:pt x="1899" y="1249"/>
                    <a:pt x="1893" y="1264"/>
                    <a:pt x="1879" y="1262"/>
                  </a:cubicBezTo>
                  <a:cubicBezTo>
                    <a:pt x="1858" y="1259"/>
                    <a:pt x="1859" y="1230"/>
                    <a:pt x="1875" y="1218"/>
                  </a:cubicBezTo>
                  <a:cubicBezTo>
                    <a:pt x="1864" y="1211"/>
                    <a:pt x="1857" y="1201"/>
                    <a:pt x="1845" y="1194"/>
                  </a:cubicBezTo>
                  <a:cubicBezTo>
                    <a:pt x="1794" y="1223"/>
                    <a:pt x="1747" y="1255"/>
                    <a:pt x="1696" y="1284"/>
                  </a:cubicBezTo>
                  <a:cubicBezTo>
                    <a:pt x="1691" y="1315"/>
                    <a:pt x="1702" y="1340"/>
                    <a:pt x="1726" y="1353"/>
                  </a:cubicBezTo>
                  <a:cubicBezTo>
                    <a:pt x="1728" y="1378"/>
                    <a:pt x="1747" y="1386"/>
                    <a:pt x="1760" y="1401"/>
                  </a:cubicBezTo>
                  <a:cubicBezTo>
                    <a:pt x="1783" y="1396"/>
                    <a:pt x="1799" y="1415"/>
                    <a:pt x="1805" y="1438"/>
                  </a:cubicBezTo>
                  <a:cubicBezTo>
                    <a:pt x="1815" y="1419"/>
                    <a:pt x="1849" y="1426"/>
                    <a:pt x="1861" y="1434"/>
                  </a:cubicBezTo>
                  <a:cubicBezTo>
                    <a:pt x="1872" y="1429"/>
                    <a:pt x="1880" y="1410"/>
                    <a:pt x="1899" y="1407"/>
                  </a:cubicBezTo>
                  <a:cubicBezTo>
                    <a:pt x="1907" y="1408"/>
                    <a:pt x="1906" y="1417"/>
                    <a:pt x="1916" y="1417"/>
                  </a:cubicBezTo>
                  <a:cubicBezTo>
                    <a:pt x="1929" y="1416"/>
                    <a:pt x="1947" y="1393"/>
                    <a:pt x="1966" y="1405"/>
                  </a:cubicBezTo>
                  <a:cubicBezTo>
                    <a:pt x="1981" y="1413"/>
                    <a:pt x="1985" y="1440"/>
                    <a:pt x="1978" y="1460"/>
                  </a:cubicBezTo>
                  <a:close/>
                  <a:moveTo>
                    <a:pt x="1044" y="542"/>
                  </a:moveTo>
                  <a:cubicBezTo>
                    <a:pt x="1044" y="530"/>
                    <a:pt x="1046" y="526"/>
                    <a:pt x="1036" y="520"/>
                  </a:cubicBezTo>
                  <a:cubicBezTo>
                    <a:pt x="1025" y="546"/>
                    <a:pt x="989" y="527"/>
                    <a:pt x="986" y="506"/>
                  </a:cubicBezTo>
                  <a:cubicBezTo>
                    <a:pt x="976" y="504"/>
                    <a:pt x="967" y="514"/>
                    <a:pt x="970" y="518"/>
                  </a:cubicBezTo>
                  <a:cubicBezTo>
                    <a:pt x="976" y="527"/>
                    <a:pt x="1015" y="555"/>
                    <a:pt x="1044" y="542"/>
                  </a:cubicBezTo>
                  <a:close/>
                  <a:moveTo>
                    <a:pt x="319" y="62"/>
                  </a:moveTo>
                  <a:cubicBezTo>
                    <a:pt x="293" y="122"/>
                    <a:pt x="260" y="173"/>
                    <a:pt x="206" y="201"/>
                  </a:cubicBezTo>
                  <a:cubicBezTo>
                    <a:pt x="212" y="210"/>
                    <a:pt x="197" y="204"/>
                    <a:pt x="198" y="214"/>
                  </a:cubicBezTo>
                  <a:cubicBezTo>
                    <a:pt x="204" y="219"/>
                    <a:pt x="213" y="211"/>
                    <a:pt x="220" y="216"/>
                  </a:cubicBezTo>
                  <a:cubicBezTo>
                    <a:pt x="281" y="176"/>
                    <a:pt x="351" y="124"/>
                    <a:pt x="349" y="40"/>
                  </a:cubicBezTo>
                  <a:cubicBezTo>
                    <a:pt x="349" y="37"/>
                    <a:pt x="350" y="35"/>
                    <a:pt x="353" y="36"/>
                  </a:cubicBezTo>
                  <a:cubicBezTo>
                    <a:pt x="350" y="27"/>
                    <a:pt x="344" y="22"/>
                    <a:pt x="333" y="20"/>
                  </a:cubicBezTo>
                  <a:cubicBezTo>
                    <a:pt x="335" y="32"/>
                    <a:pt x="314" y="46"/>
                    <a:pt x="319" y="62"/>
                  </a:cubicBezTo>
                  <a:close/>
                  <a:moveTo>
                    <a:pt x="187" y="193"/>
                  </a:moveTo>
                  <a:cubicBezTo>
                    <a:pt x="246" y="159"/>
                    <a:pt x="295" y="104"/>
                    <a:pt x="308" y="30"/>
                  </a:cubicBezTo>
                  <a:cubicBezTo>
                    <a:pt x="240" y="57"/>
                    <a:pt x="205" y="123"/>
                    <a:pt x="187" y="193"/>
                  </a:cubicBezTo>
                  <a:close/>
                  <a:moveTo>
                    <a:pt x="234" y="226"/>
                  </a:moveTo>
                  <a:cubicBezTo>
                    <a:pt x="265" y="261"/>
                    <a:pt x="304" y="287"/>
                    <a:pt x="339" y="316"/>
                  </a:cubicBezTo>
                  <a:cubicBezTo>
                    <a:pt x="393" y="359"/>
                    <a:pt x="439" y="412"/>
                    <a:pt x="496" y="450"/>
                  </a:cubicBezTo>
                  <a:cubicBezTo>
                    <a:pt x="557" y="419"/>
                    <a:pt x="614" y="372"/>
                    <a:pt x="621" y="288"/>
                  </a:cubicBezTo>
                  <a:cubicBezTo>
                    <a:pt x="544" y="205"/>
                    <a:pt x="463" y="126"/>
                    <a:pt x="367" y="62"/>
                  </a:cubicBezTo>
                  <a:cubicBezTo>
                    <a:pt x="344" y="137"/>
                    <a:pt x="297" y="190"/>
                    <a:pt x="234" y="226"/>
                  </a:cubicBezTo>
                  <a:close/>
                  <a:moveTo>
                    <a:pt x="502" y="466"/>
                  </a:moveTo>
                  <a:cubicBezTo>
                    <a:pt x="605" y="562"/>
                    <a:pt x="727" y="638"/>
                    <a:pt x="833" y="730"/>
                  </a:cubicBezTo>
                  <a:cubicBezTo>
                    <a:pt x="846" y="724"/>
                    <a:pt x="863" y="718"/>
                    <a:pt x="875" y="708"/>
                  </a:cubicBezTo>
                  <a:cubicBezTo>
                    <a:pt x="889" y="697"/>
                    <a:pt x="919" y="666"/>
                    <a:pt x="925" y="651"/>
                  </a:cubicBezTo>
                  <a:cubicBezTo>
                    <a:pt x="926" y="648"/>
                    <a:pt x="922" y="642"/>
                    <a:pt x="923" y="639"/>
                  </a:cubicBezTo>
                  <a:cubicBezTo>
                    <a:pt x="926" y="621"/>
                    <a:pt x="944" y="611"/>
                    <a:pt x="948" y="593"/>
                  </a:cubicBezTo>
                  <a:cubicBezTo>
                    <a:pt x="935" y="555"/>
                    <a:pt x="899" y="540"/>
                    <a:pt x="881" y="506"/>
                  </a:cubicBezTo>
                  <a:cubicBezTo>
                    <a:pt x="866" y="500"/>
                    <a:pt x="865" y="490"/>
                    <a:pt x="849" y="488"/>
                  </a:cubicBezTo>
                  <a:cubicBezTo>
                    <a:pt x="826" y="466"/>
                    <a:pt x="810" y="437"/>
                    <a:pt x="780" y="423"/>
                  </a:cubicBezTo>
                  <a:cubicBezTo>
                    <a:pt x="741" y="375"/>
                    <a:pt x="698" y="333"/>
                    <a:pt x="643" y="302"/>
                  </a:cubicBezTo>
                  <a:cubicBezTo>
                    <a:pt x="622" y="378"/>
                    <a:pt x="578" y="439"/>
                    <a:pt x="502" y="466"/>
                  </a:cubicBezTo>
                  <a:close/>
                  <a:moveTo>
                    <a:pt x="986" y="583"/>
                  </a:moveTo>
                  <a:cubicBezTo>
                    <a:pt x="996" y="576"/>
                    <a:pt x="994" y="567"/>
                    <a:pt x="996" y="556"/>
                  </a:cubicBezTo>
                  <a:cubicBezTo>
                    <a:pt x="992" y="555"/>
                    <a:pt x="991" y="551"/>
                    <a:pt x="986" y="552"/>
                  </a:cubicBezTo>
                  <a:cubicBezTo>
                    <a:pt x="986" y="562"/>
                    <a:pt x="986" y="573"/>
                    <a:pt x="986" y="583"/>
                  </a:cubicBezTo>
                  <a:close/>
                  <a:moveTo>
                    <a:pt x="1055" y="932"/>
                  </a:moveTo>
                  <a:cubicBezTo>
                    <a:pt x="1078" y="933"/>
                    <a:pt x="1107" y="928"/>
                    <a:pt x="1125" y="917"/>
                  </a:cubicBezTo>
                  <a:cubicBezTo>
                    <a:pt x="1139" y="908"/>
                    <a:pt x="1164" y="882"/>
                    <a:pt x="1174" y="863"/>
                  </a:cubicBezTo>
                  <a:cubicBezTo>
                    <a:pt x="1181" y="852"/>
                    <a:pt x="1192" y="817"/>
                    <a:pt x="1186" y="802"/>
                  </a:cubicBezTo>
                  <a:cubicBezTo>
                    <a:pt x="1179" y="783"/>
                    <a:pt x="1144" y="768"/>
                    <a:pt x="1127" y="752"/>
                  </a:cubicBezTo>
                  <a:cubicBezTo>
                    <a:pt x="1122" y="748"/>
                    <a:pt x="1121" y="742"/>
                    <a:pt x="1117" y="738"/>
                  </a:cubicBezTo>
                  <a:cubicBezTo>
                    <a:pt x="1113" y="734"/>
                    <a:pt x="1108" y="732"/>
                    <a:pt x="1103" y="728"/>
                  </a:cubicBezTo>
                  <a:cubicBezTo>
                    <a:pt x="1078" y="708"/>
                    <a:pt x="1045" y="676"/>
                    <a:pt x="1024" y="663"/>
                  </a:cubicBezTo>
                  <a:cubicBezTo>
                    <a:pt x="1005" y="724"/>
                    <a:pt x="954" y="771"/>
                    <a:pt x="895" y="792"/>
                  </a:cubicBezTo>
                  <a:cubicBezTo>
                    <a:pt x="947" y="840"/>
                    <a:pt x="994" y="893"/>
                    <a:pt x="1055" y="932"/>
                  </a:cubicBezTo>
                  <a:close/>
                  <a:moveTo>
                    <a:pt x="932" y="689"/>
                  </a:moveTo>
                  <a:cubicBezTo>
                    <a:pt x="929" y="689"/>
                    <a:pt x="930" y="694"/>
                    <a:pt x="925" y="692"/>
                  </a:cubicBezTo>
                  <a:cubicBezTo>
                    <a:pt x="925" y="690"/>
                    <a:pt x="933" y="685"/>
                    <a:pt x="927" y="683"/>
                  </a:cubicBezTo>
                  <a:cubicBezTo>
                    <a:pt x="913" y="696"/>
                    <a:pt x="901" y="711"/>
                    <a:pt x="885" y="722"/>
                  </a:cubicBezTo>
                  <a:cubicBezTo>
                    <a:pt x="889" y="730"/>
                    <a:pt x="883" y="727"/>
                    <a:pt x="881" y="732"/>
                  </a:cubicBezTo>
                  <a:cubicBezTo>
                    <a:pt x="890" y="735"/>
                    <a:pt x="893" y="731"/>
                    <a:pt x="885" y="738"/>
                  </a:cubicBezTo>
                  <a:cubicBezTo>
                    <a:pt x="890" y="741"/>
                    <a:pt x="893" y="732"/>
                    <a:pt x="895" y="738"/>
                  </a:cubicBezTo>
                  <a:cubicBezTo>
                    <a:pt x="887" y="749"/>
                    <a:pt x="907" y="748"/>
                    <a:pt x="913" y="752"/>
                  </a:cubicBezTo>
                  <a:cubicBezTo>
                    <a:pt x="906" y="753"/>
                    <a:pt x="913" y="757"/>
                    <a:pt x="909" y="758"/>
                  </a:cubicBezTo>
                  <a:cubicBezTo>
                    <a:pt x="896" y="764"/>
                    <a:pt x="896" y="762"/>
                    <a:pt x="905" y="760"/>
                  </a:cubicBezTo>
                  <a:cubicBezTo>
                    <a:pt x="919" y="757"/>
                    <a:pt x="932" y="749"/>
                    <a:pt x="944" y="744"/>
                  </a:cubicBezTo>
                  <a:cubicBezTo>
                    <a:pt x="949" y="736"/>
                    <a:pt x="958" y="732"/>
                    <a:pt x="962" y="722"/>
                  </a:cubicBezTo>
                  <a:cubicBezTo>
                    <a:pt x="956" y="721"/>
                    <a:pt x="958" y="728"/>
                    <a:pt x="952" y="726"/>
                  </a:cubicBezTo>
                  <a:cubicBezTo>
                    <a:pt x="954" y="721"/>
                    <a:pt x="948" y="722"/>
                    <a:pt x="948" y="718"/>
                  </a:cubicBezTo>
                  <a:cubicBezTo>
                    <a:pt x="956" y="713"/>
                    <a:pt x="949" y="718"/>
                    <a:pt x="946" y="714"/>
                  </a:cubicBezTo>
                  <a:cubicBezTo>
                    <a:pt x="949" y="708"/>
                    <a:pt x="944" y="701"/>
                    <a:pt x="946" y="698"/>
                  </a:cubicBezTo>
                  <a:cubicBezTo>
                    <a:pt x="941" y="703"/>
                    <a:pt x="925" y="704"/>
                    <a:pt x="923" y="696"/>
                  </a:cubicBezTo>
                  <a:cubicBezTo>
                    <a:pt x="927" y="696"/>
                    <a:pt x="935" y="689"/>
                    <a:pt x="932" y="689"/>
                  </a:cubicBezTo>
                  <a:close/>
                  <a:moveTo>
                    <a:pt x="1198" y="740"/>
                  </a:moveTo>
                  <a:cubicBezTo>
                    <a:pt x="1205" y="756"/>
                    <a:pt x="1228" y="770"/>
                    <a:pt x="1244" y="758"/>
                  </a:cubicBezTo>
                  <a:cubicBezTo>
                    <a:pt x="1224" y="755"/>
                    <a:pt x="1217" y="740"/>
                    <a:pt x="1206" y="728"/>
                  </a:cubicBezTo>
                  <a:cubicBezTo>
                    <a:pt x="1205" y="734"/>
                    <a:pt x="1198" y="733"/>
                    <a:pt x="1198" y="740"/>
                  </a:cubicBezTo>
                  <a:close/>
                  <a:moveTo>
                    <a:pt x="1248" y="742"/>
                  </a:moveTo>
                  <a:cubicBezTo>
                    <a:pt x="1246" y="732"/>
                    <a:pt x="1236" y="731"/>
                    <a:pt x="1228" y="728"/>
                  </a:cubicBezTo>
                  <a:cubicBezTo>
                    <a:pt x="1231" y="736"/>
                    <a:pt x="1236" y="743"/>
                    <a:pt x="1248" y="742"/>
                  </a:cubicBezTo>
                  <a:close/>
                  <a:moveTo>
                    <a:pt x="780" y="792"/>
                  </a:moveTo>
                  <a:cubicBezTo>
                    <a:pt x="780" y="802"/>
                    <a:pt x="796" y="812"/>
                    <a:pt x="807" y="819"/>
                  </a:cubicBezTo>
                  <a:cubicBezTo>
                    <a:pt x="878" y="868"/>
                    <a:pt x="949" y="937"/>
                    <a:pt x="1020" y="974"/>
                  </a:cubicBezTo>
                  <a:cubicBezTo>
                    <a:pt x="1029" y="968"/>
                    <a:pt x="1035" y="959"/>
                    <a:pt x="1040" y="948"/>
                  </a:cubicBezTo>
                  <a:cubicBezTo>
                    <a:pt x="1035" y="947"/>
                    <a:pt x="1035" y="940"/>
                    <a:pt x="1032" y="936"/>
                  </a:cubicBezTo>
                  <a:cubicBezTo>
                    <a:pt x="998" y="958"/>
                    <a:pt x="985" y="930"/>
                    <a:pt x="962" y="913"/>
                  </a:cubicBezTo>
                  <a:cubicBezTo>
                    <a:pt x="926" y="885"/>
                    <a:pt x="886" y="856"/>
                    <a:pt x="859" y="827"/>
                  </a:cubicBezTo>
                  <a:cubicBezTo>
                    <a:pt x="845" y="823"/>
                    <a:pt x="825" y="808"/>
                    <a:pt x="817" y="792"/>
                  </a:cubicBezTo>
                  <a:cubicBezTo>
                    <a:pt x="818" y="782"/>
                    <a:pt x="829" y="782"/>
                    <a:pt x="827" y="770"/>
                  </a:cubicBezTo>
                  <a:cubicBezTo>
                    <a:pt x="824" y="760"/>
                    <a:pt x="811" y="750"/>
                    <a:pt x="798" y="744"/>
                  </a:cubicBezTo>
                  <a:cubicBezTo>
                    <a:pt x="799" y="761"/>
                    <a:pt x="778" y="774"/>
                    <a:pt x="780" y="792"/>
                  </a:cubicBezTo>
                  <a:close/>
                  <a:moveTo>
                    <a:pt x="1246" y="758"/>
                  </a:moveTo>
                  <a:cubicBezTo>
                    <a:pt x="1247" y="770"/>
                    <a:pt x="1258" y="767"/>
                    <a:pt x="1270" y="766"/>
                  </a:cubicBezTo>
                  <a:cubicBezTo>
                    <a:pt x="1271" y="758"/>
                    <a:pt x="1272" y="752"/>
                    <a:pt x="1266" y="748"/>
                  </a:cubicBezTo>
                  <a:cubicBezTo>
                    <a:pt x="1261" y="754"/>
                    <a:pt x="1257" y="759"/>
                    <a:pt x="1246" y="758"/>
                  </a:cubicBezTo>
                  <a:close/>
                  <a:moveTo>
                    <a:pt x="853" y="786"/>
                  </a:moveTo>
                  <a:cubicBezTo>
                    <a:pt x="848" y="789"/>
                    <a:pt x="842" y="789"/>
                    <a:pt x="837" y="788"/>
                  </a:cubicBezTo>
                  <a:cubicBezTo>
                    <a:pt x="880" y="837"/>
                    <a:pt x="939" y="869"/>
                    <a:pt x="986" y="913"/>
                  </a:cubicBezTo>
                  <a:cubicBezTo>
                    <a:pt x="1000" y="910"/>
                    <a:pt x="1005" y="934"/>
                    <a:pt x="1012" y="925"/>
                  </a:cubicBezTo>
                  <a:cubicBezTo>
                    <a:pt x="959" y="878"/>
                    <a:pt x="915" y="823"/>
                    <a:pt x="853" y="786"/>
                  </a:cubicBezTo>
                  <a:close/>
                  <a:moveTo>
                    <a:pt x="811" y="845"/>
                  </a:moveTo>
                  <a:cubicBezTo>
                    <a:pt x="785" y="863"/>
                    <a:pt x="762" y="914"/>
                    <a:pt x="776" y="952"/>
                  </a:cubicBezTo>
                  <a:cubicBezTo>
                    <a:pt x="774" y="902"/>
                    <a:pt x="802" y="875"/>
                    <a:pt x="823" y="853"/>
                  </a:cubicBezTo>
                  <a:cubicBezTo>
                    <a:pt x="820" y="850"/>
                    <a:pt x="815" y="849"/>
                    <a:pt x="811" y="845"/>
                  </a:cubicBezTo>
                  <a:close/>
                  <a:moveTo>
                    <a:pt x="1048" y="1266"/>
                  </a:moveTo>
                  <a:cubicBezTo>
                    <a:pt x="1036" y="1242"/>
                    <a:pt x="1030" y="1200"/>
                    <a:pt x="1014" y="1175"/>
                  </a:cubicBezTo>
                  <a:cubicBezTo>
                    <a:pt x="984" y="1156"/>
                    <a:pt x="939" y="1165"/>
                    <a:pt x="923" y="1135"/>
                  </a:cubicBezTo>
                  <a:cubicBezTo>
                    <a:pt x="908" y="1109"/>
                    <a:pt x="910" y="1066"/>
                    <a:pt x="907" y="1040"/>
                  </a:cubicBezTo>
                  <a:cubicBezTo>
                    <a:pt x="942" y="1031"/>
                    <a:pt x="974" y="1001"/>
                    <a:pt x="968" y="960"/>
                  </a:cubicBezTo>
                  <a:cubicBezTo>
                    <a:pt x="958" y="957"/>
                    <a:pt x="949" y="942"/>
                    <a:pt x="938" y="946"/>
                  </a:cubicBezTo>
                  <a:cubicBezTo>
                    <a:pt x="953" y="1010"/>
                    <a:pt x="863" y="1022"/>
                    <a:pt x="841" y="970"/>
                  </a:cubicBezTo>
                  <a:cubicBezTo>
                    <a:pt x="836" y="940"/>
                    <a:pt x="858" y="914"/>
                    <a:pt x="889" y="909"/>
                  </a:cubicBezTo>
                  <a:cubicBezTo>
                    <a:pt x="873" y="893"/>
                    <a:pt x="852" y="882"/>
                    <a:pt x="833" y="869"/>
                  </a:cubicBezTo>
                  <a:cubicBezTo>
                    <a:pt x="790" y="894"/>
                    <a:pt x="774" y="976"/>
                    <a:pt x="819" y="1008"/>
                  </a:cubicBezTo>
                  <a:cubicBezTo>
                    <a:pt x="800" y="1050"/>
                    <a:pt x="805" y="1137"/>
                    <a:pt x="768" y="1159"/>
                  </a:cubicBezTo>
                  <a:cubicBezTo>
                    <a:pt x="752" y="1168"/>
                    <a:pt x="729" y="1165"/>
                    <a:pt x="710" y="1171"/>
                  </a:cubicBezTo>
                  <a:cubicBezTo>
                    <a:pt x="705" y="1172"/>
                    <a:pt x="701" y="1177"/>
                    <a:pt x="696" y="1179"/>
                  </a:cubicBezTo>
                  <a:cubicBezTo>
                    <a:pt x="673" y="1185"/>
                    <a:pt x="649" y="1181"/>
                    <a:pt x="627" y="1194"/>
                  </a:cubicBezTo>
                  <a:cubicBezTo>
                    <a:pt x="617" y="1213"/>
                    <a:pt x="608" y="1231"/>
                    <a:pt x="603" y="1254"/>
                  </a:cubicBezTo>
                  <a:cubicBezTo>
                    <a:pt x="646" y="1252"/>
                    <a:pt x="684" y="1280"/>
                    <a:pt x="728" y="1266"/>
                  </a:cubicBezTo>
                  <a:cubicBezTo>
                    <a:pt x="734" y="1247"/>
                    <a:pt x="745" y="1222"/>
                    <a:pt x="772" y="1212"/>
                  </a:cubicBezTo>
                  <a:cubicBezTo>
                    <a:pt x="796" y="1203"/>
                    <a:pt x="855" y="1203"/>
                    <a:pt x="883" y="1208"/>
                  </a:cubicBezTo>
                  <a:cubicBezTo>
                    <a:pt x="915" y="1215"/>
                    <a:pt x="922" y="1243"/>
                    <a:pt x="934" y="1264"/>
                  </a:cubicBezTo>
                  <a:cubicBezTo>
                    <a:pt x="977" y="1271"/>
                    <a:pt x="1021" y="1268"/>
                    <a:pt x="1051" y="1270"/>
                  </a:cubicBezTo>
                  <a:cubicBezTo>
                    <a:pt x="1051" y="1266"/>
                    <a:pt x="1054" y="1265"/>
                    <a:pt x="1051" y="1264"/>
                  </a:cubicBezTo>
                  <a:cubicBezTo>
                    <a:pt x="1051" y="1265"/>
                    <a:pt x="1050" y="1266"/>
                    <a:pt x="1048" y="1266"/>
                  </a:cubicBezTo>
                  <a:close/>
                  <a:moveTo>
                    <a:pt x="1135" y="1006"/>
                  </a:moveTo>
                  <a:cubicBezTo>
                    <a:pt x="1153" y="1037"/>
                    <a:pt x="1184" y="1057"/>
                    <a:pt x="1214" y="1079"/>
                  </a:cubicBezTo>
                  <a:cubicBezTo>
                    <a:pt x="1236" y="1096"/>
                    <a:pt x="1258" y="1114"/>
                    <a:pt x="1278" y="1131"/>
                  </a:cubicBezTo>
                  <a:cubicBezTo>
                    <a:pt x="1285" y="1137"/>
                    <a:pt x="1290" y="1145"/>
                    <a:pt x="1297" y="1151"/>
                  </a:cubicBezTo>
                  <a:cubicBezTo>
                    <a:pt x="1307" y="1159"/>
                    <a:pt x="1318" y="1161"/>
                    <a:pt x="1327" y="1169"/>
                  </a:cubicBezTo>
                  <a:cubicBezTo>
                    <a:pt x="1344" y="1183"/>
                    <a:pt x="1359" y="1200"/>
                    <a:pt x="1377" y="1216"/>
                  </a:cubicBezTo>
                  <a:cubicBezTo>
                    <a:pt x="1413" y="1248"/>
                    <a:pt x="1444" y="1273"/>
                    <a:pt x="1484" y="1303"/>
                  </a:cubicBezTo>
                  <a:cubicBezTo>
                    <a:pt x="1499" y="1315"/>
                    <a:pt x="1526" y="1344"/>
                    <a:pt x="1541" y="1343"/>
                  </a:cubicBezTo>
                  <a:cubicBezTo>
                    <a:pt x="1548" y="1343"/>
                    <a:pt x="1558" y="1331"/>
                    <a:pt x="1567" y="1323"/>
                  </a:cubicBezTo>
                  <a:cubicBezTo>
                    <a:pt x="1587" y="1307"/>
                    <a:pt x="1611" y="1287"/>
                    <a:pt x="1617" y="1264"/>
                  </a:cubicBezTo>
                  <a:cubicBezTo>
                    <a:pt x="1620" y="1253"/>
                    <a:pt x="1615" y="1242"/>
                    <a:pt x="1623" y="1236"/>
                  </a:cubicBezTo>
                  <a:cubicBezTo>
                    <a:pt x="1507" y="1107"/>
                    <a:pt x="1370" y="1000"/>
                    <a:pt x="1248" y="877"/>
                  </a:cubicBezTo>
                  <a:cubicBezTo>
                    <a:pt x="1220" y="930"/>
                    <a:pt x="1191" y="981"/>
                    <a:pt x="1135" y="1006"/>
                  </a:cubicBezTo>
                  <a:close/>
                  <a:moveTo>
                    <a:pt x="1141" y="974"/>
                  </a:moveTo>
                  <a:cubicBezTo>
                    <a:pt x="1143" y="974"/>
                    <a:pt x="1145" y="971"/>
                    <a:pt x="1145" y="976"/>
                  </a:cubicBezTo>
                  <a:cubicBezTo>
                    <a:pt x="1161" y="964"/>
                    <a:pt x="1179" y="954"/>
                    <a:pt x="1186" y="932"/>
                  </a:cubicBezTo>
                  <a:cubicBezTo>
                    <a:pt x="1180" y="927"/>
                    <a:pt x="1180" y="939"/>
                    <a:pt x="1172" y="938"/>
                  </a:cubicBezTo>
                  <a:cubicBezTo>
                    <a:pt x="1164" y="932"/>
                    <a:pt x="1163" y="918"/>
                    <a:pt x="1163" y="909"/>
                  </a:cubicBezTo>
                  <a:cubicBezTo>
                    <a:pt x="1148" y="931"/>
                    <a:pt x="1125" y="935"/>
                    <a:pt x="1097" y="946"/>
                  </a:cubicBezTo>
                  <a:cubicBezTo>
                    <a:pt x="1108" y="946"/>
                    <a:pt x="1111" y="950"/>
                    <a:pt x="1117" y="950"/>
                  </a:cubicBezTo>
                  <a:cubicBezTo>
                    <a:pt x="1116" y="953"/>
                    <a:pt x="1114" y="954"/>
                    <a:pt x="1113" y="956"/>
                  </a:cubicBezTo>
                  <a:cubicBezTo>
                    <a:pt x="1124" y="953"/>
                    <a:pt x="1127" y="975"/>
                    <a:pt x="1137" y="964"/>
                  </a:cubicBezTo>
                  <a:cubicBezTo>
                    <a:pt x="1142" y="970"/>
                    <a:pt x="1142" y="971"/>
                    <a:pt x="1141" y="974"/>
                  </a:cubicBezTo>
                  <a:close/>
                  <a:moveTo>
                    <a:pt x="923" y="962"/>
                  </a:moveTo>
                  <a:cubicBezTo>
                    <a:pt x="924" y="928"/>
                    <a:pt x="879" y="912"/>
                    <a:pt x="861" y="944"/>
                  </a:cubicBezTo>
                  <a:cubicBezTo>
                    <a:pt x="850" y="991"/>
                    <a:pt x="920" y="1004"/>
                    <a:pt x="923" y="962"/>
                  </a:cubicBezTo>
                  <a:close/>
                  <a:moveTo>
                    <a:pt x="1049" y="1050"/>
                  </a:moveTo>
                  <a:cubicBezTo>
                    <a:pt x="1101" y="1048"/>
                    <a:pt x="1149" y="1068"/>
                    <a:pt x="1182" y="1073"/>
                  </a:cubicBezTo>
                  <a:cubicBezTo>
                    <a:pt x="1155" y="1056"/>
                    <a:pt x="1136" y="1032"/>
                    <a:pt x="1111" y="1012"/>
                  </a:cubicBezTo>
                  <a:cubicBezTo>
                    <a:pt x="1093" y="1017"/>
                    <a:pt x="1093" y="1014"/>
                    <a:pt x="1071" y="1014"/>
                  </a:cubicBezTo>
                  <a:cubicBezTo>
                    <a:pt x="1066" y="998"/>
                    <a:pt x="1052" y="991"/>
                    <a:pt x="1042" y="980"/>
                  </a:cubicBezTo>
                  <a:cubicBezTo>
                    <a:pt x="1028" y="1002"/>
                    <a:pt x="1005" y="993"/>
                    <a:pt x="994" y="982"/>
                  </a:cubicBezTo>
                  <a:cubicBezTo>
                    <a:pt x="1015" y="1002"/>
                    <a:pt x="1033" y="1025"/>
                    <a:pt x="1049" y="1050"/>
                  </a:cubicBezTo>
                  <a:close/>
                  <a:moveTo>
                    <a:pt x="1004" y="1046"/>
                  </a:moveTo>
                  <a:cubicBezTo>
                    <a:pt x="1011" y="1044"/>
                    <a:pt x="1024" y="1048"/>
                    <a:pt x="1028" y="1044"/>
                  </a:cubicBezTo>
                  <a:cubicBezTo>
                    <a:pt x="1010" y="1031"/>
                    <a:pt x="1003" y="1007"/>
                    <a:pt x="984" y="996"/>
                  </a:cubicBezTo>
                  <a:cubicBezTo>
                    <a:pt x="969" y="1019"/>
                    <a:pt x="1009" y="1026"/>
                    <a:pt x="1004" y="1046"/>
                  </a:cubicBezTo>
                  <a:close/>
                  <a:moveTo>
                    <a:pt x="1702" y="1087"/>
                  </a:moveTo>
                  <a:cubicBezTo>
                    <a:pt x="1716" y="1090"/>
                    <a:pt x="1726" y="1069"/>
                    <a:pt x="1732" y="1059"/>
                  </a:cubicBezTo>
                  <a:cubicBezTo>
                    <a:pt x="1745" y="1040"/>
                    <a:pt x="1768" y="1024"/>
                    <a:pt x="1750" y="1012"/>
                  </a:cubicBezTo>
                  <a:cubicBezTo>
                    <a:pt x="1732" y="1026"/>
                    <a:pt x="1698" y="1051"/>
                    <a:pt x="1702" y="1087"/>
                  </a:cubicBezTo>
                  <a:close/>
                  <a:moveTo>
                    <a:pt x="1774" y="1044"/>
                  </a:moveTo>
                  <a:cubicBezTo>
                    <a:pt x="1760" y="1055"/>
                    <a:pt x="1751" y="1071"/>
                    <a:pt x="1742" y="1087"/>
                  </a:cubicBezTo>
                  <a:cubicBezTo>
                    <a:pt x="1766" y="1074"/>
                    <a:pt x="1774" y="1049"/>
                    <a:pt x="1785" y="1028"/>
                  </a:cubicBezTo>
                  <a:cubicBezTo>
                    <a:pt x="1782" y="1024"/>
                    <a:pt x="1781" y="1017"/>
                    <a:pt x="1776" y="1016"/>
                  </a:cubicBezTo>
                  <a:cubicBezTo>
                    <a:pt x="1776" y="1026"/>
                    <a:pt x="1769" y="1032"/>
                    <a:pt x="1774" y="1044"/>
                  </a:cubicBezTo>
                  <a:close/>
                  <a:moveTo>
                    <a:pt x="968" y="1018"/>
                  </a:moveTo>
                  <a:cubicBezTo>
                    <a:pt x="961" y="1026"/>
                    <a:pt x="954" y="1034"/>
                    <a:pt x="946" y="1042"/>
                  </a:cubicBezTo>
                  <a:cubicBezTo>
                    <a:pt x="958" y="1039"/>
                    <a:pt x="977" y="1043"/>
                    <a:pt x="994" y="1046"/>
                  </a:cubicBezTo>
                  <a:cubicBezTo>
                    <a:pt x="989" y="1033"/>
                    <a:pt x="981" y="1022"/>
                    <a:pt x="968" y="1018"/>
                  </a:cubicBezTo>
                  <a:close/>
                  <a:moveTo>
                    <a:pt x="683" y="1052"/>
                  </a:moveTo>
                  <a:cubicBezTo>
                    <a:pt x="688" y="1053"/>
                    <a:pt x="703" y="1050"/>
                    <a:pt x="710" y="1048"/>
                  </a:cubicBezTo>
                  <a:cubicBezTo>
                    <a:pt x="710" y="1022"/>
                    <a:pt x="678" y="1026"/>
                    <a:pt x="683" y="1052"/>
                  </a:cubicBezTo>
                  <a:close/>
                  <a:moveTo>
                    <a:pt x="1333" y="1210"/>
                  </a:moveTo>
                  <a:cubicBezTo>
                    <a:pt x="1320" y="1185"/>
                    <a:pt x="1292" y="1166"/>
                    <a:pt x="1268" y="1149"/>
                  </a:cubicBezTo>
                  <a:cubicBezTo>
                    <a:pt x="1251" y="1137"/>
                    <a:pt x="1234" y="1128"/>
                    <a:pt x="1216" y="1117"/>
                  </a:cubicBezTo>
                  <a:cubicBezTo>
                    <a:pt x="1186" y="1097"/>
                    <a:pt x="1142" y="1076"/>
                    <a:pt x="1101" y="1069"/>
                  </a:cubicBezTo>
                  <a:cubicBezTo>
                    <a:pt x="1082" y="1067"/>
                    <a:pt x="1061" y="1068"/>
                    <a:pt x="1042" y="1065"/>
                  </a:cubicBezTo>
                  <a:cubicBezTo>
                    <a:pt x="1014" y="1062"/>
                    <a:pt x="988" y="1058"/>
                    <a:pt x="960" y="1057"/>
                  </a:cubicBezTo>
                  <a:cubicBezTo>
                    <a:pt x="955" y="1057"/>
                    <a:pt x="926" y="1053"/>
                    <a:pt x="927" y="1069"/>
                  </a:cubicBezTo>
                  <a:cubicBezTo>
                    <a:pt x="1014" y="1067"/>
                    <a:pt x="1116" y="1076"/>
                    <a:pt x="1186" y="1109"/>
                  </a:cubicBezTo>
                  <a:cubicBezTo>
                    <a:pt x="1192" y="1112"/>
                    <a:pt x="1195" y="1118"/>
                    <a:pt x="1200" y="1121"/>
                  </a:cubicBezTo>
                  <a:cubicBezTo>
                    <a:pt x="1215" y="1129"/>
                    <a:pt x="1228" y="1132"/>
                    <a:pt x="1242" y="1141"/>
                  </a:cubicBezTo>
                  <a:cubicBezTo>
                    <a:pt x="1261" y="1154"/>
                    <a:pt x="1278" y="1169"/>
                    <a:pt x="1293" y="1180"/>
                  </a:cubicBezTo>
                  <a:cubicBezTo>
                    <a:pt x="1300" y="1186"/>
                    <a:pt x="1309" y="1187"/>
                    <a:pt x="1315" y="1192"/>
                  </a:cubicBezTo>
                  <a:cubicBezTo>
                    <a:pt x="1335" y="1210"/>
                    <a:pt x="1340" y="1244"/>
                    <a:pt x="1369" y="1248"/>
                  </a:cubicBezTo>
                  <a:cubicBezTo>
                    <a:pt x="1359" y="1234"/>
                    <a:pt x="1351" y="1217"/>
                    <a:pt x="1333" y="1210"/>
                  </a:cubicBezTo>
                  <a:close/>
                  <a:moveTo>
                    <a:pt x="683" y="1083"/>
                  </a:moveTo>
                  <a:cubicBezTo>
                    <a:pt x="692" y="1088"/>
                    <a:pt x="710" y="1083"/>
                    <a:pt x="714" y="1083"/>
                  </a:cubicBezTo>
                  <a:cubicBezTo>
                    <a:pt x="719" y="1064"/>
                    <a:pt x="703" y="1064"/>
                    <a:pt x="686" y="1061"/>
                  </a:cubicBezTo>
                  <a:cubicBezTo>
                    <a:pt x="681" y="1068"/>
                    <a:pt x="684" y="1072"/>
                    <a:pt x="683" y="1083"/>
                  </a:cubicBezTo>
                  <a:close/>
                  <a:moveTo>
                    <a:pt x="1787" y="1063"/>
                  </a:moveTo>
                  <a:cubicBezTo>
                    <a:pt x="1779" y="1077"/>
                    <a:pt x="1767" y="1087"/>
                    <a:pt x="1758" y="1099"/>
                  </a:cubicBezTo>
                  <a:cubicBezTo>
                    <a:pt x="1773" y="1107"/>
                    <a:pt x="1781" y="1123"/>
                    <a:pt x="1803" y="1125"/>
                  </a:cubicBezTo>
                  <a:cubicBezTo>
                    <a:pt x="1812" y="1117"/>
                    <a:pt x="1819" y="1108"/>
                    <a:pt x="1825" y="1097"/>
                  </a:cubicBezTo>
                  <a:cubicBezTo>
                    <a:pt x="1814" y="1084"/>
                    <a:pt x="1804" y="1070"/>
                    <a:pt x="1787" y="1063"/>
                  </a:cubicBezTo>
                  <a:close/>
                  <a:moveTo>
                    <a:pt x="756" y="1079"/>
                  </a:moveTo>
                  <a:cubicBezTo>
                    <a:pt x="769" y="1082"/>
                    <a:pt x="791" y="1085"/>
                    <a:pt x="790" y="1067"/>
                  </a:cubicBezTo>
                  <a:cubicBezTo>
                    <a:pt x="769" y="1063"/>
                    <a:pt x="757" y="1071"/>
                    <a:pt x="732" y="1069"/>
                  </a:cubicBezTo>
                  <a:cubicBezTo>
                    <a:pt x="732" y="1078"/>
                    <a:pt x="734" y="1077"/>
                    <a:pt x="732" y="1085"/>
                  </a:cubicBezTo>
                  <a:cubicBezTo>
                    <a:pt x="738" y="1083"/>
                    <a:pt x="756" y="1086"/>
                    <a:pt x="748" y="1079"/>
                  </a:cubicBezTo>
                  <a:cubicBezTo>
                    <a:pt x="755" y="1077"/>
                    <a:pt x="760" y="1088"/>
                    <a:pt x="756" y="1079"/>
                  </a:cubicBezTo>
                  <a:close/>
                  <a:moveTo>
                    <a:pt x="1895" y="1079"/>
                  </a:moveTo>
                  <a:cubicBezTo>
                    <a:pt x="1906" y="1105"/>
                    <a:pt x="1925" y="1124"/>
                    <a:pt x="1956" y="1131"/>
                  </a:cubicBezTo>
                  <a:cubicBezTo>
                    <a:pt x="1958" y="1123"/>
                    <a:pt x="1961" y="1119"/>
                    <a:pt x="1964" y="1109"/>
                  </a:cubicBezTo>
                  <a:cubicBezTo>
                    <a:pt x="1962" y="1109"/>
                    <a:pt x="1960" y="1109"/>
                    <a:pt x="1960" y="1107"/>
                  </a:cubicBezTo>
                  <a:cubicBezTo>
                    <a:pt x="1952" y="1111"/>
                    <a:pt x="1951" y="1122"/>
                    <a:pt x="1940" y="1123"/>
                  </a:cubicBezTo>
                  <a:cubicBezTo>
                    <a:pt x="1928" y="1118"/>
                    <a:pt x="1922" y="1108"/>
                    <a:pt x="1918" y="1095"/>
                  </a:cubicBezTo>
                  <a:cubicBezTo>
                    <a:pt x="1919" y="1090"/>
                    <a:pt x="1927" y="1092"/>
                    <a:pt x="1928" y="1087"/>
                  </a:cubicBezTo>
                  <a:cubicBezTo>
                    <a:pt x="1920" y="1081"/>
                    <a:pt x="1905" y="1072"/>
                    <a:pt x="1895" y="1079"/>
                  </a:cubicBezTo>
                  <a:close/>
                  <a:moveTo>
                    <a:pt x="1942" y="1099"/>
                  </a:moveTo>
                  <a:cubicBezTo>
                    <a:pt x="1937" y="1097"/>
                    <a:pt x="1935" y="1092"/>
                    <a:pt x="1930" y="1089"/>
                  </a:cubicBezTo>
                  <a:cubicBezTo>
                    <a:pt x="1931" y="1095"/>
                    <a:pt x="1938" y="1103"/>
                    <a:pt x="1942" y="1099"/>
                  </a:cubicBezTo>
                  <a:close/>
                  <a:moveTo>
                    <a:pt x="1046" y="1097"/>
                  </a:moveTo>
                  <a:cubicBezTo>
                    <a:pt x="1118" y="1174"/>
                    <a:pt x="1182" y="1261"/>
                    <a:pt x="1250" y="1343"/>
                  </a:cubicBezTo>
                  <a:cubicBezTo>
                    <a:pt x="1270" y="1374"/>
                    <a:pt x="1289" y="1417"/>
                    <a:pt x="1319" y="1430"/>
                  </a:cubicBezTo>
                  <a:cubicBezTo>
                    <a:pt x="1286" y="1382"/>
                    <a:pt x="1251" y="1334"/>
                    <a:pt x="1216" y="1288"/>
                  </a:cubicBezTo>
                  <a:cubicBezTo>
                    <a:pt x="1203" y="1270"/>
                    <a:pt x="1189" y="1256"/>
                    <a:pt x="1180" y="1236"/>
                  </a:cubicBezTo>
                  <a:cubicBezTo>
                    <a:pt x="1144" y="1202"/>
                    <a:pt x="1118" y="1158"/>
                    <a:pt x="1085" y="1123"/>
                  </a:cubicBezTo>
                  <a:cubicBezTo>
                    <a:pt x="1074" y="1112"/>
                    <a:pt x="1064" y="1096"/>
                    <a:pt x="1048" y="1091"/>
                  </a:cubicBezTo>
                  <a:cubicBezTo>
                    <a:pt x="1046" y="1091"/>
                    <a:pt x="1045" y="1091"/>
                    <a:pt x="1044" y="1091"/>
                  </a:cubicBezTo>
                  <a:cubicBezTo>
                    <a:pt x="1044" y="1094"/>
                    <a:pt x="1043" y="1097"/>
                    <a:pt x="1046" y="1097"/>
                  </a:cubicBezTo>
                  <a:close/>
                  <a:moveTo>
                    <a:pt x="1799" y="1149"/>
                  </a:moveTo>
                  <a:cubicBezTo>
                    <a:pt x="1799" y="1154"/>
                    <a:pt x="1803" y="1153"/>
                    <a:pt x="1801" y="1159"/>
                  </a:cubicBezTo>
                  <a:cubicBezTo>
                    <a:pt x="1825" y="1152"/>
                    <a:pt x="1849" y="1138"/>
                    <a:pt x="1847" y="1111"/>
                  </a:cubicBezTo>
                  <a:cubicBezTo>
                    <a:pt x="1852" y="1109"/>
                    <a:pt x="1853" y="1104"/>
                    <a:pt x="1861" y="1105"/>
                  </a:cubicBezTo>
                  <a:cubicBezTo>
                    <a:pt x="1861" y="1097"/>
                    <a:pt x="1854" y="1096"/>
                    <a:pt x="1851" y="1091"/>
                  </a:cubicBezTo>
                  <a:cubicBezTo>
                    <a:pt x="1837" y="1110"/>
                    <a:pt x="1822" y="1133"/>
                    <a:pt x="1799" y="1149"/>
                  </a:cubicBezTo>
                  <a:close/>
                  <a:moveTo>
                    <a:pt x="688" y="1123"/>
                  </a:moveTo>
                  <a:cubicBezTo>
                    <a:pt x="689" y="1124"/>
                    <a:pt x="689" y="1125"/>
                    <a:pt x="690" y="1125"/>
                  </a:cubicBezTo>
                  <a:cubicBezTo>
                    <a:pt x="693" y="1117"/>
                    <a:pt x="698" y="1125"/>
                    <a:pt x="706" y="1123"/>
                  </a:cubicBezTo>
                  <a:cubicBezTo>
                    <a:pt x="708" y="1114"/>
                    <a:pt x="714" y="1110"/>
                    <a:pt x="714" y="1099"/>
                  </a:cubicBezTo>
                  <a:cubicBezTo>
                    <a:pt x="700" y="1101"/>
                    <a:pt x="693" y="1095"/>
                    <a:pt x="683" y="1093"/>
                  </a:cubicBezTo>
                  <a:cubicBezTo>
                    <a:pt x="677" y="1110"/>
                    <a:pt x="696" y="1117"/>
                    <a:pt x="688" y="1123"/>
                  </a:cubicBezTo>
                  <a:close/>
                  <a:moveTo>
                    <a:pt x="1837" y="1163"/>
                  </a:moveTo>
                  <a:cubicBezTo>
                    <a:pt x="1851" y="1181"/>
                    <a:pt x="1875" y="1189"/>
                    <a:pt x="1893" y="1204"/>
                  </a:cubicBezTo>
                  <a:cubicBezTo>
                    <a:pt x="1899" y="1194"/>
                    <a:pt x="1911" y="1188"/>
                    <a:pt x="1912" y="1173"/>
                  </a:cubicBezTo>
                  <a:cubicBezTo>
                    <a:pt x="1898" y="1157"/>
                    <a:pt x="1880" y="1144"/>
                    <a:pt x="1863" y="1131"/>
                  </a:cubicBezTo>
                  <a:cubicBezTo>
                    <a:pt x="1855" y="1143"/>
                    <a:pt x="1842" y="1148"/>
                    <a:pt x="1837" y="1163"/>
                  </a:cubicBezTo>
                  <a:close/>
                  <a:moveTo>
                    <a:pt x="1936" y="1202"/>
                  </a:moveTo>
                  <a:cubicBezTo>
                    <a:pt x="1938" y="1208"/>
                    <a:pt x="1943" y="1196"/>
                    <a:pt x="1936" y="1202"/>
                  </a:cubicBezTo>
                  <a:cubicBezTo>
                    <a:pt x="1939" y="1195"/>
                    <a:pt x="1949" y="1177"/>
                    <a:pt x="1936" y="1173"/>
                  </a:cubicBezTo>
                  <a:cubicBezTo>
                    <a:pt x="1926" y="1189"/>
                    <a:pt x="1912" y="1201"/>
                    <a:pt x="1902" y="1218"/>
                  </a:cubicBezTo>
                  <a:cubicBezTo>
                    <a:pt x="1897" y="1223"/>
                    <a:pt x="1882" y="1230"/>
                    <a:pt x="1887" y="1238"/>
                  </a:cubicBezTo>
                  <a:cubicBezTo>
                    <a:pt x="1907" y="1230"/>
                    <a:pt x="1920" y="1218"/>
                    <a:pt x="1936" y="1202"/>
                  </a:cubicBezTo>
                  <a:close/>
                  <a:moveTo>
                    <a:pt x="1789" y="1188"/>
                  </a:moveTo>
                  <a:cubicBezTo>
                    <a:pt x="1751" y="1212"/>
                    <a:pt x="1705" y="1236"/>
                    <a:pt x="1678" y="1258"/>
                  </a:cubicBezTo>
                  <a:cubicBezTo>
                    <a:pt x="1681" y="1261"/>
                    <a:pt x="1684" y="1264"/>
                    <a:pt x="1686" y="1268"/>
                  </a:cubicBezTo>
                  <a:cubicBezTo>
                    <a:pt x="1739" y="1244"/>
                    <a:pt x="1782" y="1212"/>
                    <a:pt x="1831" y="1184"/>
                  </a:cubicBezTo>
                  <a:cubicBezTo>
                    <a:pt x="1822" y="1166"/>
                    <a:pt x="1803" y="1180"/>
                    <a:pt x="1789" y="1188"/>
                  </a:cubicBezTo>
                  <a:close/>
                  <a:moveTo>
                    <a:pt x="1962" y="1266"/>
                  </a:moveTo>
                  <a:cubicBezTo>
                    <a:pt x="1970" y="1266"/>
                    <a:pt x="1984" y="1254"/>
                    <a:pt x="1984" y="1246"/>
                  </a:cubicBezTo>
                  <a:cubicBezTo>
                    <a:pt x="1984" y="1242"/>
                    <a:pt x="1955" y="1211"/>
                    <a:pt x="1946" y="1210"/>
                  </a:cubicBezTo>
                  <a:cubicBezTo>
                    <a:pt x="1940" y="1219"/>
                    <a:pt x="1931" y="1225"/>
                    <a:pt x="1926" y="1234"/>
                  </a:cubicBezTo>
                  <a:cubicBezTo>
                    <a:pt x="1936" y="1240"/>
                    <a:pt x="1946" y="1266"/>
                    <a:pt x="1962" y="1266"/>
                  </a:cubicBezTo>
                  <a:close/>
                  <a:moveTo>
                    <a:pt x="831" y="1222"/>
                  </a:moveTo>
                  <a:cubicBezTo>
                    <a:pt x="809" y="1223"/>
                    <a:pt x="783" y="1216"/>
                    <a:pt x="768" y="1232"/>
                  </a:cubicBezTo>
                  <a:cubicBezTo>
                    <a:pt x="814" y="1235"/>
                    <a:pt x="857" y="1244"/>
                    <a:pt x="905" y="1242"/>
                  </a:cubicBezTo>
                  <a:cubicBezTo>
                    <a:pt x="891" y="1216"/>
                    <a:pt x="858" y="1221"/>
                    <a:pt x="831" y="1222"/>
                  </a:cubicBezTo>
                  <a:close/>
                  <a:moveTo>
                    <a:pt x="766" y="1250"/>
                  </a:moveTo>
                  <a:cubicBezTo>
                    <a:pt x="764" y="1289"/>
                    <a:pt x="765" y="1327"/>
                    <a:pt x="764" y="1359"/>
                  </a:cubicBezTo>
                  <a:cubicBezTo>
                    <a:pt x="784" y="1466"/>
                    <a:pt x="764" y="1601"/>
                    <a:pt x="776" y="1728"/>
                  </a:cubicBezTo>
                  <a:cubicBezTo>
                    <a:pt x="768" y="1745"/>
                    <a:pt x="770" y="1769"/>
                    <a:pt x="772" y="1791"/>
                  </a:cubicBezTo>
                  <a:cubicBezTo>
                    <a:pt x="777" y="1864"/>
                    <a:pt x="785" y="1943"/>
                    <a:pt x="788" y="2012"/>
                  </a:cubicBezTo>
                  <a:cubicBezTo>
                    <a:pt x="803" y="2004"/>
                    <a:pt x="821" y="2013"/>
                    <a:pt x="833" y="2012"/>
                  </a:cubicBezTo>
                  <a:cubicBezTo>
                    <a:pt x="827" y="1951"/>
                    <a:pt x="833" y="1868"/>
                    <a:pt x="823" y="1809"/>
                  </a:cubicBezTo>
                  <a:cubicBezTo>
                    <a:pt x="831" y="1784"/>
                    <a:pt x="827" y="1747"/>
                    <a:pt x="825" y="1726"/>
                  </a:cubicBezTo>
                  <a:cubicBezTo>
                    <a:pt x="825" y="1719"/>
                    <a:pt x="830" y="1710"/>
                    <a:pt x="829" y="1704"/>
                  </a:cubicBezTo>
                  <a:cubicBezTo>
                    <a:pt x="829" y="1697"/>
                    <a:pt x="824" y="1691"/>
                    <a:pt x="823" y="1684"/>
                  </a:cubicBezTo>
                  <a:cubicBezTo>
                    <a:pt x="820" y="1656"/>
                    <a:pt x="819" y="1623"/>
                    <a:pt x="819" y="1591"/>
                  </a:cubicBezTo>
                  <a:cubicBezTo>
                    <a:pt x="819" y="1466"/>
                    <a:pt x="824" y="1362"/>
                    <a:pt x="821" y="1262"/>
                  </a:cubicBezTo>
                  <a:cubicBezTo>
                    <a:pt x="823" y="1258"/>
                    <a:pt x="830" y="1259"/>
                    <a:pt x="833" y="1256"/>
                  </a:cubicBezTo>
                  <a:cubicBezTo>
                    <a:pt x="805" y="1259"/>
                    <a:pt x="791" y="1247"/>
                    <a:pt x="766" y="1250"/>
                  </a:cubicBezTo>
                  <a:close/>
                  <a:moveTo>
                    <a:pt x="841" y="1262"/>
                  </a:moveTo>
                  <a:cubicBezTo>
                    <a:pt x="841" y="1301"/>
                    <a:pt x="837" y="1343"/>
                    <a:pt x="835" y="1377"/>
                  </a:cubicBezTo>
                  <a:cubicBezTo>
                    <a:pt x="833" y="1414"/>
                    <a:pt x="835" y="1452"/>
                    <a:pt x="835" y="1490"/>
                  </a:cubicBezTo>
                  <a:cubicBezTo>
                    <a:pt x="835" y="1535"/>
                    <a:pt x="832" y="1581"/>
                    <a:pt x="835" y="1625"/>
                  </a:cubicBezTo>
                  <a:cubicBezTo>
                    <a:pt x="841" y="1707"/>
                    <a:pt x="851" y="1788"/>
                    <a:pt x="849" y="1875"/>
                  </a:cubicBezTo>
                  <a:cubicBezTo>
                    <a:pt x="849" y="1899"/>
                    <a:pt x="845" y="1922"/>
                    <a:pt x="845" y="1946"/>
                  </a:cubicBezTo>
                  <a:cubicBezTo>
                    <a:pt x="846" y="1970"/>
                    <a:pt x="854" y="1994"/>
                    <a:pt x="847" y="2016"/>
                  </a:cubicBezTo>
                  <a:cubicBezTo>
                    <a:pt x="861" y="2016"/>
                    <a:pt x="890" y="2022"/>
                    <a:pt x="893" y="2020"/>
                  </a:cubicBezTo>
                  <a:cubicBezTo>
                    <a:pt x="884" y="1950"/>
                    <a:pt x="890" y="1878"/>
                    <a:pt x="891" y="1815"/>
                  </a:cubicBezTo>
                  <a:cubicBezTo>
                    <a:pt x="891" y="1789"/>
                    <a:pt x="888" y="1762"/>
                    <a:pt x="889" y="1734"/>
                  </a:cubicBezTo>
                  <a:cubicBezTo>
                    <a:pt x="890" y="1674"/>
                    <a:pt x="882" y="1610"/>
                    <a:pt x="883" y="1547"/>
                  </a:cubicBezTo>
                  <a:cubicBezTo>
                    <a:pt x="883" y="1458"/>
                    <a:pt x="883" y="1339"/>
                    <a:pt x="883" y="1260"/>
                  </a:cubicBezTo>
                  <a:cubicBezTo>
                    <a:pt x="869" y="1259"/>
                    <a:pt x="851" y="1258"/>
                    <a:pt x="835" y="1258"/>
                  </a:cubicBezTo>
                  <a:cubicBezTo>
                    <a:pt x="838" y="1258"/>
                    <a:pt x="839" y="1261"/>
                    <a:pt x="841" y="1262"/>
                  </a:cubicBezTo>
                  <a:close/>
                  <a:moveTo>
                    <a:pt x="718" y="1286"/>
                  </a:moveTo>
                  <a:cubicBezTo>
                    <a:pt x="686" y="1370"/>
                    <a:pt x="642" y="1456"/>
                    <a:pt x="619" y="1547"/>
                  </a:cubicBezTo>
                  <a:cubicBezTo>
                    <a:pt x="565" y="1699"/>
                    <a:pt x="502" y="1839"/>
                    <a:pt x="456" y="1992"/>
                  </a:cubicBezTo>
                  <a:cubicBezTo>
                    <a:pt x="420" y="2064"/>
                    <a:pt x="400" y="2134"/>
                    <a:pt x="369" y="2206"/>
                  </a:cubicBezTo>
                  <a:cubicBezTo>
                    <a:pt x="416" y="2198"/>
                    <a:pt x="449" y="2191"/>
                    <a:pt x="492" y="2186"/>
                  </a:cubicBezTo>
                  <a:cubicBezTo>
                    <a:pt x="479" y="2150"/>
                    <a:pt x="497" y="2116"/>
                    <a:pt x="532" y="2101"/>
                  </a:cubicBezTo>
                  <a:cubicBezTo>
                    <a:pt x="597" y="2074"/>
                    <a:pt x="681" y="2047"/>
                    <a:pt x="750" y="2026"/>
                  </a:cubicBezTo>
                  <a:cubicBezTo>
                    <a:pt x="758" y="2022"/>
                    <a:pt x="763" y="2011"/>
                    <a:pt x="774" y="2016"/>
                  </a:cubicBezTo>
                  <a:cubicBezTo>
                    <a:pt x="764" y="1964"/>
                    <a:pt x="768" y="1909"/>
                    <a:pt x="764" y="1851"/>
                  </a:cubicBezTo>
                  <a:cubicBezTo>
                    <a:pt x="761" y="1813"/>
                    <a:pt x="751" y="1777"/>
                    <a:pt x="754" y="1738"/>
                  </a:cubicBezTo>
                  <a:cubicBezTo>
                    <a:pt x="755" y="1725"/>
                    <a:pt x="760" y="1711"/>
                    <a:pt x="760" y="1698"/>
                  </a:cubicBezTo>
                  <a:cubicBezTo>
                    <a:pt x="760" y="1672"/>
                    <a:pt x="754" y="1645"/>
                    <a:pt x="754" y="1619"/>
                  </a:cubicBezTo>
                  <a:cubicBezTo>
                    <a:pt x="754" y="1590"/>
                    <a:pt x="756" y="1562"/>
                    <a:pt x="756" y="1534"/>
                  </a:cubicBezTo>
                  <a:cubicBezTo>
                    <a:pt x="756" y="1446"/>
                    <a:pt x="746" y="1358"/>
                    <a:pt x="748" y="1262"/>
                  </a:cubicBezTo>
                  <a:cubicBezTo>
                    <a:pt x="748" y="1260"/>
                    <a:pt x="746" y="1260"/>
                    <a:pt x="744" y="1260"/>
                  </a:cubicBezTo>
                  <a:cubicBezTo>
                    <a:pt x="741" y="1274"/>
                    <a:pt x="736" y="1287"/>
                    <a:pt x="718" y="1286"/>
                  </a:cubicBezTo>
                  <a:close/>
                  <a:moveTo>
                    <a:pt x="905" y="1260"/>
                  </a:moveTo>
                  <a:cubicBezTo>
                    <a:pt x="900" y="1264"/>
                    <a:pt x="898" y="1274"/>
                    <a:pt x="897" y="1282"/>
                  </a:cubicBezTo>
                  <a:cubicBezTo>
                    <a:pt x="890" y="1341"/>
                    <a:pt x="897" y="1410"/>
                    <a:pt x="901" y="1466"/>
                  </a:cubicBezTo>
                  <a:cubicBezTo>
                    <a:pt x="903" y="1503"/>
                    <a:pt x="899" y="1539"/>
                    <a:pt x="899" y="1575"/>
                  </a:cubicBezTo>
                  <a:cubicBezTo>
                    <a:pt x="899" y="1644"/>
                    <a:pt x="911" y="1714"/>
                    <a:pt x="907" y="1780"/>
                  </a:cubicBezTo>
                  <a:cubicBezTo>
                    <a:pt x="905" y="1807"/>
                    <a:pt x="906" y="1825"/>
                    <a:pt x="907" y="1847"/>
                  </a:cubicBezTo>
                  <a:cubicBezTo>
                    <a:pt x="908" y="1873"/>
                    <a:pt x="906" y="1901"/>
                    <a:pt x="909" y="1924"/>
                  </a:cubicBezTo>
                  <a:cubicBezTo>
                    <a:pt x="909" y="1930"/>
                    <a:pt x="914" y="1936"/>
                    <a:pt x="915" y="1942"/>
                  </a:cubicBezTo>
                  <a:cubicBezTo>
                    <a:pt x="918" y="1967"/>
                    <a:pt x="911" y="2000"/>
                    <a:pt x="915" y="2026"/>
                  </a:cubicBezTo>
                  <a:cubicBezTo>
                    <a:pt x="984" y="2052"/>
                    <a:pt x="1086" y="2086"/>
                    <a:pt x="1153" y="2115"/>
                  </a:cubicBezTo>
                  <a:cubicBezTo>
                    <a:pt x="1176" y="2125"/>
                    <a:pt x="1185" y="2158"/>
                    <a:pt x="1180" y="2186"/>
                  </a:cubicBezTo>
                  <a:cubicBezTo>
                    <a:pt x="1207" y="2188"/>
                    <a:pt x="1232" y="2200"/>
                    <a:pt x="1254" y="2200"/>
                  </a:cubicBezTo>
                  <a:cubicBezTo>
                    <a:pt x="1173" y="1981"/>
                    <a:pt x="1099" y="1756"/>
                    <a:pt x="1010" y="1545"/>
                  </a:cubicBezTo>
                  <a:cubicBezTo>
                    <a:pt x="1004" y="1505"/>
                    <a:pt x="988" y="1478"/>
                    <a:pt x="976" y="1446"/>
                  </a:cubicBezTo>
                  <a:cubicBezTo>
                    <a:pt x="968" y="1425"/>
                    <a:pt x="964" y="1401"/>
                    <a:pt x="956" y="1381"/>
                  </a:cubicBezTo>
                  <a:cubicBezTo>
                    <a:pt x="951" y="1367"/>
                    <a:pt x="942" y="1354"/>
                    <a:pt x="936" y="1339"/>
                  </a:cubicBezTo>
                  <a:cubicBezTo>
                    <a:pt x="928" y="1317"/>
                    <a:pt x="928" y="1291"/>
                    <a:pt x="913" y="1278"/>
                  </a:cubicBezTo>
                  <a:cubicBezTo>
                    <a:pt x="914" y="1267"/>
                    <a:pt x="921" y="1259"/>
                    <a:pt x="905" y="1260"/>
                  </a:cubicBezTo>
                  <a:close/>
                  <a:moveTo>
                    <a:pt x="599" y="1274"/>
                  </a:moveTo>
                  <a:cubicBezTo>
                    <a:pt x="589" y="1317"/>
                    <a:pt x="568" y="1337"/>
                    <a:pt x="561" y="1383"/>
                  </a:cubicBezTo>
                  <a:cubicBezTo>
                    <a:pt x="539" y="1419"/>
                    <a:pt x="531" y="1462"/>
                    <a:pt x="516" y="1502"/>
                  </a:cubicBezTo>
                  <a:cubicBezTo>
                    <a:pt x="487" y="1579"/>
                    <a:pt x="455" y="1655"/>
                    <a:pt x="429" y="1732"/>
                  </a:cubicBezTo>
                  <a:cubicBezTo>
                    <a:pt x="371" y="1847"/>
                    <a:pt x="337" y="1986"/>
                    <a:pt x="282" y="2103"/>
                  </a:cubicBezTo>
                  <a:cubicBezTo>
                    <a:pt x="278" y="2139"/>
                    <a:pt x="266" y="2152"/>
                    <a:pt x="264" y="2186"/>
                  </a:cubicBezTo>
                  <a:cubicBezTo>
                    <a:pt x="242" y="2235"/>
                    <a:pt x="225" y="2288"/>
                    <a:pt x="208" y="2347"/>
                  </a:cubicBezTo>
                  <a:cubicBezTo>
                    <a:pt x="190" y="2373"/>
                    <a:pt x="184" y="2406"/>
                    <a:pt x="173" y="2436"/>
                  </a:cubicBezTo>
                  <a:cubicBezTo>
                    <a:pt x="161" y="2466"/>
                    <a:pt x="144" y="2491"/>
                    <a:pt x="137" y="2521"/>
                  </a:cubicBezTo>
                  <a:cubicBezTo>
                    <a:pt x="148" y="2527"/>
                    <a:pt x="166" y="2536"/>
                    <a:pt x="177" y="2535"/>
                  </a:cubicBezTo>
                  <a:cubicBezTo>
                    <a:pt x="180" y="2502"/>
                    <a:pt x="196" y="2478"/>
                    <a:pt x="206" y="2450"/>
                  </a:cubicBezTo>
                  <a:cubicBezTo>
                    <a:pt x="213" y="2431"/>
                    <a:pt x="219" y="2412"/>
                    <a:pt x="226" y="2391"/>
                  </a:cubicBezTo>
                  <a:cubicBezTo>
                    <a:pt x="250" y="2318"/>
                    <a:pt x="283" y="2246"/>
                    <a:pt x="300" y="2164"/>
                  </a:cubicBezTo>
                  <a:cubicBezTo>
                    <a:pt x="357" y="2032"/>
                    <a:pt x="403" y="1895"/>
                    <a:pt x="454" y="1760"/>
                  </a:cubicBezTo>
                  <a:cubicBezTo>
                    <a:pt x="520" y="1596"/>
                    <a:pt x="571" y="1431"/>
                    <a:pt x="641" y="1276"/>
                  </a:cubicBezTo>
                  <a:cubicBezTo>
                    <a:pt x="630" y="1271"/>
                    <a:pt x="606" y="1265"/>
                    <a:pt x="599" y="1274"/>
                  </a:cubicBezTo>
                  <a:close/>
                  <a:moveTo>
                    <a:pt x="657" y="1278"/>
                  </a:moveTo>
                  <a:cubicBezTo>
                    <a:pt x="643" y="1304"/>
                    <a:pt x="636" y="1331"/>
                    <a:pt x="625" y="1359"/>
                  </a:cubicBezTo>
                  <a:cubicBezTo>
                    <a:pt x="619" y="1374"/>
                    <a:pt x="609" y="1388"/>
                    <a:pt x="603" y="1403"/>
                  </a:cubicBezTo>
                  <a:cubicBezTo>
                    <a:pt x="586" y="1448"/>
                    <a:pt x="573" y="1496"/>
                    <a:pt x="556" y="1542"/>
                  </a:cubicBezTo>
                  <a:cubicBezTo>
                    <a:pt x="531" y="1604"/>
                    <a:pt x="514" y="1658"/>
                    <a:pt x="490" y="1716"/>
                  </a:cubicBezTo>
                  <a:cubicBezTo>
                    <a:pt x="484" y="1731"/>
                    <a:pt x="479" y="1745"/>
                    <a:pt x="474" y="1760"/>
                  </a:cubicBezTo>
                  <a:cubicBezTo>
                    <a:pt x="464" y="1789"/>
                    <a:pt x="450" y="1816"/>
                    <a:pt x="438" y="1843"/>
                  </a:cubicBezTo>
                  <a:cubicBezTo>
                    <a:pt x="432" y="1859"/>
                    <a:pt x="431" y="1876"/>
                    <a:pt x="425" y="1891"/>
                  </a:cubicBezTo>
                  <a:cubicBezTo>
                    <a:pt x="416" y="1911"/>
                    <a:pt x="408" y="1930"/>
                    <a:pt x="401" y="1952"/>
                  </a:cubicBezTo>
                  <a:cubicBezTo>
                    <a:pt x="397" y="1965"/>
                    <a:pt x="387" y="1976"/>
                    <a:pt x="383" y="1988"/>
                  </a:cubicBezTo>
                  <a:cubicBezTo>
                    <a:pt x="381" y="1992"/>
                    <a:pt x="384" y="1997"/>
                    <a:pt x="383" y="2002"/>
                  </a:cubicBezTo>
                  <a:cubicBezTo>
                    <a:pt x="379" y="2016"/>
                    <a:pt x="368" y="2029"/>
                    <a:pt x="363" y="2043"/>
                  </a:cubicBezTo>
                  <a:cubicBezTo>
                    <a:pt x="358" y="2059"/>
                    <a:pt x="355" y="2074"/>
                    <a:pt x="349" y="2089"/>
                  </a:cubicBezTo>
                  <a:cubicBezTo>
                    <a:pt x="326" y="2153"/>
                    <a:pt x="299" y="2217"/>
                    <a:pt x="282" y="2289"/>
                  </a:cubicBezTo>
                  <a:cubicBezTo>
                    <a:pt x="270" y="2312"/>
                    <a:pt x="260" y="2338"/>
                    <a:pt x="254" y="2357"/>
                  </a:cubicBezTo>
                  <a:cubicBezTo>
                    <a:pt x="253" y="2361"/>
                    <a:pt x="255" y="2367"/>
                    <a:pt x="254" y="2371"/>
                  </a:cubicBezTo>
                  <a:cubicBezTo>
                    <a:pt x="250" y="2385"/>
                    <a:pt x="241" y="2399"/>
                    <a:pt x="236" y="2414"/>
                  </a:cubicBezTo>
                  <a:cubicBezTo>
                    <a:pt x="222" y="2461"/>
                    <a:pt x="207" y="2499"/>
                    <a:pt x="191" y="2539"/>
                  </a:cubicBezTo>
                  <a:cubicBezTo>
                    <a:pt x="202" y="2534"/>
                    <a:pt x="214" y="2541"/>
                    <a:pt x="228" y="2539"/>
                  </a:cubicBezTo>
                  <a:cubicBezTo>
                    <a:pt x="232" y="2519"/>
                    <a:pt x="243" y="2502"/>
                    <a:pt x="250" y="2484"/>
                  </a:cubicBezTo>
                  <a:cubicBezTo>
                    <a:pt x="266" y="2445"/>
                    <a:pt x="278" y="2408"/>
                    <a:pt x="292" y="2371"/>
                  </a:cubicBezTo>
                  <a:cubicBezTo>
                    <a:pt x="298" y="2353"/>
                    <a:pt x="311" y="2337"/>
                    <a:pt x="316" y="2319"/>
                  </a:cubicBezTo>
                  <a:cubicBezTo>
                    <a:pt x="325" y="2284"/>
                    <a:pt x="331" y="2261"/>
                    <a:pt x="341" y="2232"/>
                  </a:cubicBezTo>
                  <a:cubicBezTo>
                    <a:pt x="356" y="2192"/>
                    <a:pt x="370" y="2163"/>
                    <a:pt x="385" y="2125"/>
                  </a:cubicBezTo>
                  <a:cubicBezTo>
                    <a:pt x="399" y="2090"/>
                    <a:pt x="412" y="2056"/>
                    <a:pt x="423" y="2026"/>
                  </a:cubicBezTo>
                  <a:cubicBezTo>
                    <a:pt x="441" y="1973"/>
                    <a:pt x="466" y="1923"/>
                    <a:pt x="476" y="1869"/>
                  </a:cubicBezTo>
                  <a:cubicBezTo>
                    <a:pt x="539" y="1730"/>
                    <a:pt x="588" y="1572"/>
                    <a:pt x="643" y="1426"/>
                  </a:cubicBezTo>
                  <a:cubicBezTo>
                    <a:pt x="661" y="1378"/>
                    <a:pt x="686" y="1333"/>
                    <a:pt x="698" y="1286"/>
                  </a:cubicBezTo>
                  <a:cubicBezTo>
                    <a:pt x="685" y="1286"/>
                    <a:pt x="675" y="1278"/>
                    <a:pt x="657" y="1278"/>
                  </a:cubicBezTo>
                  <a:close/>
                  <a:moveTo>
                    <a:pt x="934" y="1284"/>
                  </a:moveTo>
                  <a:cubicBezTo>
                    <a:pt x="947" y="1317"/>
                    <a:pt x="955" y="1354"/>
                    <a:pt x="974" y="1381"/>
                  </a:cubicBezTo>
                  <a:cubicBezTo>
                    <a:pt x="979" y="1426"/>
                    <a:pt x="1008" y="1468"/>
                    <a:pt x="1020" y="1518"/>
                  </a:cubicBezTo>
                  <a:cubicBezTo>
                    <a:pt x="1030" y="1523"/>
                    <a:pt x="1025" y="1535"/>
                    <a:pt x="1034" y="1540"/>
                  </a:cubicBezTo>
                  <a:cubicBezTo>
                    <a:pt x="1037" y="1569"/>
                    <a:pt x="1048" y="1608"/>
                    <a:pt x="1063" y="1631"/>
                  </a:cubicBezTo>
                  <a:cubicBezTo>
                    <a:pt x="1106" y="1752"/>
                    <a:pt x="1156" y="1874"/>
                    <a:pt x="1200" y="1998"/>
                  </a:cubicBezTo>
                  <a:cubicBezTo>
                    <a:pt x="1220" y="2052"/>
                    <a:pt x="1233" y="2107"/>
                    <a:pt x="1254" y="2160"/>
                  </a:cubicBezTo>
                  <a:cubicBezTo>
                    <a:pt x="1260" y="2178"/>
                    <a:pt x="1272" y="2194"/>
                    <a:pt x="1278" y="2212"/>
                  </a:cubicBezTo>
                  <a:cubicBezTo>
                    <a:pt x="1284" y="2230"/>
                    <a:pt x="1286" y="2251"/>
                    <a:pt x="1292" y="2270"/>
                  </a:cubicBezTo>
                  <a:cubicBezTo>
                    <a:pt x="1319" y="2361"/>
                    <a:pt x="1343" y="2446"/>
                    <a:pt x="1383" y="2527"/>
                  </a:cubicBezTo>
                  <a:cubicBezTo>
                    <a:pt x="1401" y="2524"/>
                    <a:pt x="1416" y="2528"/>
                    <a:pt x="1434" y="2523"/>
                  </a:cubicBezTo>
                  <a:cubicBezTo>
                    <a:pt x="1433" y="2505"/>
                    <a:pt x="1415" y="2482"/>
                    <a:pt x="1424" y="2472"/>
                  </a:cubicBezTo>
                  <a:cubicBezTo>
                    <a:pt x="1416" y="2453"/>
                    <a:pt x="1408" y="2439"/>
                    <a:pt x="1401" y="2422"/>
                  </a:cubicBezTo>
                  <a:cubicBezTo>
                    <a:pt x="1396" y="2412"/>
                    <a:pt x="1397" y="2401"/>
                    <a:pt x="1393" y="2389"/>
                  </a:cubicBezTo>
                  <a:cubicBezTo>
                    <a:pt x="1388" y="2372"/>
                    <a:pt x="1378" y="2356"/>
                    <a:pt x="1371" y="2339"/>
                  </a:cubicBezTo>
                  <a:cubicBezTo>
                    <a:pt x="1363" y="2319"/>
                    <a:pt x="1357" y="2298"/>
                    <a:pt x="1353" y="2273"/>
                  </a:cubicBezTo>
                  <a:cubicBezTo>
                    <a:pt x="1318" y="2196"/>
                    <a:pt x="1270" y="2120"/>
                    <a:pt x="1258" y="2026"/>
                  </a:cubicBezTo>
                  <a:cubicBezTo>
                    <a:pt x="1219" y="1918"/>
                    <a:pt x="1183" y="1812"/>
                    <a:pt x="1145" y="1710"/>
                  </a:cubicBezTo>
                  <a:cubicBezTo>
                    <a:pt x="1139" y="1695"/>
                    <a:pt x="1131" y="1681"/>
                    <a:pt x="1125" y="1666"/>
                  </a:cubicBezTo>
                  <a:cubicBezTo>
                    <a:pt x="1102" y="1613"/>
                    <a:pt x="1086" y="1543"/>
                    <a:pt x="1059" y="1494"/>
                  </a:cubicBezTo>
                  <a:cubicBezTo>
                    <a:pt x="1023" y="1426"/>
                    <a:pt x="1008" y="1352"/>
                    <a:pt x="978" y="1284"/>
                  </a:cubicBezTo>
                  <a:cubicBezTo>
                    <a:pt x="967" y="1282"/>
                    <a:pt x="948" y="1273"/>
                    <a:pt x="934" y="1284"/>
                  </a:cubicBezTo>
                  <a:close/>
                  <a:moveTo>
                    <a:pt x="998" y="1286"/>
                  </a:moveTo>
                  <a:cubicBezTo>
                    <a:pt x="1018" y="1348"/>
                    <a:pt x="1042" y="1424"/>
                    <a:pt x="1073" y="1482"/>
                  </a:cubicBezTo>
                  <a:cubicBezTo>
                    <a:pt x="1095" y="1541"/>
                    <a:pt x="1115" y="1600"/>
                    <a:pt x="1139" y="1655"/>
                  </a:cubicBezTo>
                  <a:cubicBezTo>
                    <a:pt x="1170" y="1726"/>
                    <a:pt x="1195" y="1800"/>
                    <a:pt x="1220" y="1875"/>
                  </a:cubicBezTo>
                  <a:cubicBezTo>
                    <a:pt x="1247" y="1956"/>
                    <a:pt x="1281" y="2038"/>
                    <a:pt x="1305" y="2125"/>
                  </a:cubicBezTo>
                  <a:cubicBezTo>
                    <a:pt x="1323" y="2178"/>
                    <a:pt x="1351" y="2227"/>
                    <a:pt x="1375" y="2277"/>
                  </a:cubicBezTo>
                  <a:cubicBezTo>
                    <a:pt x="1382" y="2293"/>
                    <a:pt x="1385" y="2313"/>
                    <a:pt x="1393" y="2329"/>
                  </a:cubicBezTo>
                  <a:cubicBezTo>
                    <a:pt x="1397" y="2339"/>
                    <a:pt x="1405" y="2347"/>
                    <a:pt x="1409" y="2357"/>
                  </a:cubicBezTo>
                  <a:cubicBezTo>
                    <a:pt x="1425" y="2404"/>
                    <a:pt x="1434" y="2456"/>
                    <a:pt x="1456" y="2504"/>
                  </a:cubicBezTo>
                  <a:cubicBezTo>
                    <a:pt x="1459" y="2513"/>
                    <a:pt x="1446" y="2513"/>
                    <a:pt x="1452" y="2519"/>
                  </a:cubicBezTo>
                  <a:cubicBezTo>
                    <a:pt x="1470" y="2516"/>
                    <a:pt x="1484" y="2509"/>
                    <a:pt x="1492" y="2496"/>
                  </a:cubicBezTo>
                  <a:cubicBezTo>
                    <a:pt x="1487" y="2472"/>
                    <a:pt x="1472" y="2446"/>
                    <a:pt x="1464" y="2426"/>
                  </a:cubicBezTo>
                  <a:cubicBezTo>
                    <a:pt x="1460" y="2415"/>
                    <a:pt x="1458" y="2404"/>
                    <a:pt x="1454" y="2393"/>
                  </a:cubicBezTo>
                  <a:cubicBezTo>
                    <a:pt x="1432" y="2324"/>
                    <a:pt x="1409" y="2261"/>
                    <a:pt x="1391" y="2194"/>
                  </a:cubicBezTo>
                  <a:cubicBezTo>
                    <a:pt x="1366" y="2103"/>
                    <a:pt x="1328" y="2018"/>
                    <a:pt x="1299" y="1930"/>
                  </a:cubicBezTo>
                  <a:cubicBezTo>
                    <a:pt x="1265" y="1823"/>
                    <a:pt x="1219" y="1722"/>
                    <a:pt x="1182" y="1625"/>
                  </a:cubicBezTo>
                  <a:cubicBezTo>
                    <a:pt x="1182" y="1617"/>
                    <a:pt x="1186" y="1615"/>
                    <a:pt x="1182" y="1609"/>
                  </a:cubicBezTo>
                  <a:cubicBezTo>
                    <a:pt x="1158" y="1537"/>
                    <a:pt x="1124" y="1466"/>
                    <a:pt x="1095" y="1405"/>
                  </a:cubicBezTo>
                  <a:cubicBezTo>
                    <a:pt x="1090" y="1362"/>
                    <a:pt x="1063" y="1326"/>
                    <a:pt x="1046" y="1286"/>
                  </a:cubicBezTo>
                  <a:cubicBezTo>
                    <a:pt x="1025" y="1291"/>
                    <a:pt x="1020" y="1278"/>
                    <a:pt x="998" y="1286"/>
                  </a:cubicBezTo>
                  <a:close/>
                  <a:moveTo>
                    <a:pt x="1633" y="1357"/>
                  </a:moveTo>
                  <a:cubicBezTo>
                    <a:pt x="1633" y="1354"/>
                    <a:pt x="1635" y="1354"/>
                    <a:pt x="1635" y="1351"/>
                  </a:cubicBezTo>
                  <a:cubicBezTo>
                    <a:pt x="1630" y="1352"/>
                    <a:pt x="1627" y="1351"/>
                    <a:pt x="1627" y="1347"/>
                  </a:cubicBezTo>
                  <a:cubicBezTo>
                    <a:pt x="1622" y="1351"/>
                    <a:pt x="1609" y="1352"/>
                    <a:pt x="1615" y="1343"/>
                  </a:cubicBezTo>
                  <a:cubicBezTo>
                    <a:pt x="1608" y="1346"/>
                    <a:pt x="1607" y="1343"/>
                    <a:pt x="1599" y="1343"/>
                  </a:cubicBezTo>
                  <a:cubicBezTo>
                    <a:pt x="1595" y="1340"/>
                    <a:pt x="1597" y="1329"/>
                    <a:pt x="1591" y="1327"/>
                  </a:cubicBezTo>
                  <a:cubicBezTo>
                    <a:pt x="1584" y="1339"/>
                    <a:pt x="1567" y="1339"/>
                    <a:pt x="1567" y="1353"/>
                  </a:cubicBezTo>
                  <a:cubicBezTo>
                    <a:pt x="1569" y="1359"/>
                    <a:pt x="1570" y="1348"/>
                    <a:pt x="1575" y="1351"/>
                  </a:cubicBezTo>
                  <a:cubicBezTo>
                    <a:pt x="1573" y="1358"/>
                    <a:pt x="1582" y="1355"/>
                    <a:pt x="1583" y="1359"/>
                  </a:cubicBezTo>
                  <a:cubicBezTo>
                    <a:pt x="1580" y="1359"/>
                    <a:pt x="1579" y="1362"/>
                    <a:pt x="1579" y="1367"/>
                  </a:cubicBezTo>
                  <a:cubicBezTo>
                    <a:pt x="1593" y="1381"/>
                    <a:pt x="1618" y="1367"/>
                    <a:pt x="1627" y="1387"/>
                  </a:cubicBezTo>
                  <a:cubicBezTo>
                    <a:pt x="1640" y="1380"/>
                    <a:pt x="1647" y="1367"/>
                    <a:pt x="1655" y="1355"/>
                  </a:cubicBezTo>
                  <a:cubicBezTo>
                    <a:pt x="1652" y="1355"/>
                    <a:pt x="1649" y="1355"/>
                    <a:pt x="1649" y="1353"/>
                  </a:cubicBezTo>
                  <a:cubicBezTo>
                    <a:pt x="1651" y="1351"/>
                    <a:pt x="1660" y="1346"/>
                    <a:pt x="1655" y="1343"/>
                  </a:cubicBezTo>
                  <a:cubicBezTo>
                    <a:pt x="1649" y="1352"/>
                    <a:pt x="1643" y="1355"/>
                    <a:pt x="1633" y="1357"/>
                  </a:cubicBezTo>
                  <a:close/>
                  <a:moveTo>
                    <a:pt x="1643" y="1403"/>
                  </a:moveTo>
                  <a:cubicBezTo>
                    <a:pt x="1684" y="1437"/>
                    <a:pt x="1737" y="1363"/>
                    <a:pt x="1686" y="1341"/>
                  </a:cubicBezTo>
                  <a:cubicBezTo>
                    <a:pt x="1674" y="1364"/>
                    <a:pt x="1658" y="1383"/>
                    <a:pt x="1643" y="1403"/>
                  </a:cubicBezTo>
                  <a:close/>
                  <a:moveTo>
                    <a:pt x="1720" y="1391"/>
                  </a:moveTo>
                  <a:cubicBezTo>
                    <a:pt x="1711" y="1401"/>
                    <a:pt x="1701" y="1410"/>
                    <a:pt x="1692" y="1420"/>
                  </a:cubicBezTo>
                  <a:cubicBezTo>
                    <a:pt x="1704" y="1427"/>
                    <a:pt x="1712" y="1438"/>
                    <a:pt x="1722" y="1446"/>
                  </a:cubicBezTo>
                  <a:cubicBezTo>
                    <a:pt x="1731" y="1438"/>
                    <a:pt x="1749" y="1428"/>
                    <a:pt x="1748" y="1417"/>
                  </a:cubicBezTo>
                  <a:cubicBezTo>
                    <a:pt x="1738" y="1417"/>
                    <a:pt x="1734" y="1393"/>
                    <a:pt x="1720" y="1391"/>
                  </a:cubicBezTo>
                  <a:close/>
                  <a:moveTo>
                    <a:pt x="1333" y="1422"/>
                  </a:moveTo>
                  <a:cubicBezTo>
                    <a:pt x="1332" y="1430"/>
                    <a:pt x="1335" y="1434"/>
                    <a:pt x="1335" y="1440"/>
                  </a:cubicBezTo>
                  <a:cubicBezTo>
                    <a:pt x="1329" y="1452"/>
                    <a:pt x="1312" y="1451"/>
                    <a:pt x="1299" y="1444"/>
                  </a:cubicBezTo>
                  <a:cubicBezTo>
                    <a:pt x="1294" y="1456"/>
                    <a:pt x="1281" y="1459"/>
                    <a:pt x="1282" y="1476"/>
                  </a:cubicBezTo>
                  <a:cubicBezTo>
                    <a:pt x="1316" y="1491"/>
                    <a:pt x="1347" y="1463"/>
                    <a:pt x="1365" y="1442"/>
                  </a:cubicBezTo>
                  <a:cubicBezTo>
                    <a:pt x="1367" y="1433"/>
                    <a:pt x="1353" y="1431"/>
                    <a:pt x="1359" y="1424"/>
                  </a:cubicBezTo>
                  <a:cubicBezTo>
                    <a:pt x="1349" y="1421"/>
                    <a:pt x="1345" y="1421"/>
                    <a:pt x="1333" y="1422"/>
                  </a:cubicBezTo>
                  <a:close/>
                  <a:moveTo>
                    <a:pt x="1734" y="1468"/>
                  </a:moveTo>
                  <a:cubicBezTo>
                    <a:pt x="1737" y="1472"/>
                    <a:pt x="1747" y="1480"/>
                    <a:pt x="1752" y="1476"/>
                  </a:cubicBezTo>
                  <a:cubicBezTo>
                    <a:pt x="1760" y="1463"/>
                    <a:pt x="1777" y="1442"/>
                    <a:pt x="1776" y="1420"/>
                  </a:cubicBezTo>
                  <a:cubicBezTo>
                    <a:pt x="1759" y="1434"/>
                    <a:pt x="1740" y="1450"/>
                    <a:pt x="1734" y="1468"/>
                  </a:cubicBezTo>
                  <a:close/>
                  <a:moveTo>
                    <a:pt x="1964" y="1434"/>
                  </a:moveTo>
                  <a:cubicBezTo>
                    <a:pt x="1960" y="1432"/>
                    <a:pt x="1959" y="1428"/>
                    <a:pt x="1956" y="1424"/>
                  </a:cubicBezTo>
                  <a:cubicBezTo>
                    <a:pt x="1952" y="1427"/>
                    <a:pt x="1960" y="1440"/>
                    <a:pt x="1964" y="1434"/>
                  </a:cubicBezTo>
                  <a:close/>
                  <a:moveTo>
                    <a:pt x="1916" y="1438"/>
                  </a:moveTo>
                  <a:cubicBezTo>
                    <a:pt x="1920" y="1447"/>
                    <a:pt x="1921" y="1458"/>
                    <a:pt x="1930" y="1460"/>
                  </a:cubicBezTo>
                  <a:cubicBezTo>
                    <a:pt x="1939" y="1458"/>
                    <a:pt x="1941" y="1449"/>
                    <a:pt x="1950" y="1446"/>
                  </a:cubicBezTo>
                  <a:cubicBezTo>
                    <a:pt x="1946" y="1425"/>
                    <a:pt x="1933" y="1435"/>
                    <a:pt x="1916" y="1438"/>
                  </a:cubicBezTo>
                  <a:close/>
                  <a:moveTo>
                    <a:pt x="1906" y="1472"/>
                  </a:moveTo>
                  <a:cubicBezTo>
                    <a:pt x="1910" y="1458"/>
                    <a:pt x="1900" y="1443"/>
                    <a:pt x="1893" y="1432"/>
                  </a:cubicBezTo>
                  <a:cubicBezTo>
                    <a:pt x="1892" y="1445"/>
                    <a:pt x="1889" y="1471"/>
                    <a:pt x="1906" y="1472"/>
                  </a:cubicBezTo>
                  <a:close/>
                  <a:moveTo>
                    <a:pt x="1825" y="1446"/>
                  </a:moveTo>
                  <a:cubicBezTo>
                    <a:pt x="1827" y="1469"/>
                    <a:pt x="1804" y="1500"/>
                    <a:pt x="1829" y="1514"/>
                  </a:cubicBezTo>
                  <a:cubicBezTo>
                    <a:pt x="1846" y="1495"/>
                    <a:pt x="1833" y="1471"/>
                    <a:pt x="1825" y="1446"/>
                  </a:cubicBezTo>
                  <a:close/>
                  <a:moveTo>
                    <a:pt x="1776" y="1482"/>
                  </a:moveTo>
                  <a:cubicBezTo>
                    <a:pt x="1784" y="1487"/>
                    <a:pt x="1787" y="1488"/>
                    <a:pt x="1799" y="1490"/>
                  </a:cubicBezTo>
                  <a:cubicBezTo>
                    <a:pt x="1802" y="1478"/>
                    <a:pt x="1799" y="1471"/>
                    <a:pt x="1805" y="1458"/>
                  </a:cubicBezTo>
                  <a:cubicBezTo>
                    <a:pt x="1799" y="1457"/>
                    <a:pt x="1799" y="1449"/>
                    <a:pt x="1791" y="1448"/>
                  </a:cubicBezTo>
                  <a:cubicBezTo>
                    <a:pt x="1787" y="1461"/>
                    <a:pt x="1775" y="1465"/>
                    <a:pt x="1776" y="1482"/>
                  </a:cubicBezTo>
                  <a:close/>
                  <a:moveTo>
                    <a:pt x="1284" y="1510"/>
                  </a:moveTo>
                  <a:cubicBezTo>
                    <a:pt x="1332" y="1532"/>
                    <a:pt x="1365" y="1492"/>
                    <a:pt x="1387" y="1464"/>
                  </a:cubicBezTo>
                  <a:cubicBezTo>
                    <a:pt x="1382" y="1458"/>
                    <a:pt x="1390" y="1452"/>
                    <a:pt x="1383" y="1450"/>
                  </a:cubicBezTo>
                  <a:cubicBezTo>
                    <a:pt x="1370" y="1465"/>
                    <a:pt x="1354" y="1477"/>
                    <a:pt x="1339" y="1490"/>
                  </a:cubicBezTo>
                  <a:cubicBezTo>
                    <a:pt x="1310" y="1495"/>
                    <a:pt x="1288" y="1504"/>
                    <a:pt x="1272" y="1494"/>
                  </a:cubicBezTo>
                  <a:cubicBezTo>
                    <a:pt x="1278" y="1497"/>
                    <a:pt x="1279" y="1505"/>
                    <a:pt x="1284" y="1510"/>
                  </a:cubicBezTo>
                  <a:close/>
                  <a:moveTo>
                    <a:pt x="1847" y="1458"/>
                  </a:moveTo>
                  <a:cubicBezTo>
                    <a:pt x="1850" y="1461"/>
                    <a:pt x="1849" y="1469"/>
                    <a:pt x="1853" y="1472"/>
                  </a:cubicBezTo>
                  <a:cubicBezTo>
                    <a:pt x="1864" y="1473"/>
                    <a:pt x="1871" y="1469"/>
                    <a:pt x="1879" y="1466"/>
                  </a:cubicBezTo>
                  <a:cubicBezTo>
                    <a:pt x="1880" y="1458"/>
                    <a:pt x="1875" y="1455"/>
                    <a:pt x="1873" y="1450"/>
                  </a:cubicBezTo>
                  <a:cubicBezTo>
                    <a:pt x="1861" y="1452"/>
                    <a:pt x="1853" y="1449"/>
                    <a:pt x="1847" y="1458"/>
                  </a:cubicBezTo>
                  <a:close/>
                  <a:moveTo>
                    <a:pt x="1379" y="1520"/>
                  </a:moveTo>
                  <a:cubicBezTo>
                    <a:pt x="1373" y="1518"/>
                    <a:pt x="1378" y="1506"/>
                    <a:pt x="1371" y="1506"/>
                  </a:cubicBezTo>
                  <a:cubicBezTo>
                    <a:pt x="1357" y="1515"/>
                    <a:pt x="1366" y="1534"/>
                    <a:pt x="1379" y="1520"/>
                  </a:cubicBezTo>
                  <a:close/>
                  <a:moveTo>
                    <a:pt x="1075" y="2147"/>
                  </a:moveTo>
                  <a:cubicBezTo>
                    <a:pt x="1076" y="2147"/>
                    <a:pt x="1078" y="2147"/>
                    <a:pt x="1077" y="2149"/>
                  </a:cubicBezTo>
                  <a:cubicBezTo>
                    <a:pt x="1065" y="2141"/>
                    <a:pt x="1050" y="2149"/>
                    <a:pt x="1034" y="2151"/>
                  </a:cubicBezTo>
                  <a:cubicBezTo>
                    <a:pt x="1004" y="2154"/>
                    <a:pt x="972" y="2150"/>
                    <a:pt x="946" y="2151"/>
                  </a:cubicBezTo>
                  <a:cubicBezTo>
                    <a:pt x="853" y="2154"/>
                    <a:pt x="802" y="2156"/>
                    <a:pt x="710" y="2158"/>
                  </a:cubicBezTo>
                  <a:cubicBezTo>
                    <a:pt x="652" y="2160"/>
                    <a:pt x="594" y="2159"/>
                    <a:pt x="548" y="2154"/>
                  </a:cubicBezTo>
                  <a:cubicBezTo>
                    <a:pt x="554" y="2168"/>
                    <a:pt x="618" y="2166"/>
                    <a:pt x="601" y="2172"/>
                  </a:cubicBezTo>
                  <a:cubicBezTo>
                    <a:pt x="628" y="2172"/>
                    <a:pt x="658" y="2178"/>
                    <a:pt x="690" y="2182"/>
                  </a:cubicBezTo>
                  <a:cubicBezTo>
                    <a:pt x="681" y="2189"/>
                    <a:pt x="665" y="2179"/>
                    <a:pt x="659" y="2186"/>
                  </a:cubicBezTo>
                  <a:cubicBezTo>
                    <a:pt x="665" y="2187"/>
                    <a:pt x="672" y="2194"/>
                    <a:pt x="679" y="2188"/>
                  </a:cubicBezTo>
                  <a:cubicBezTo>
                    <a:pt x="678" y="2191"/>
                    <a:pt x="679" y="2193"/>
                    <a:pt x="681" y="2194"/>
                  </a:cubicBezTo>
                  <a:cubicBezTo>
                    <a:pt x="737" y="2203"/>
                    <a:pt x="783" y="2199"/>
                    <a:pt x="839" y="2198"/>
                  </a:cubicBezTo>
                  <a:cubicBezTo>
                    <a:pt x="833" y="2202"/>
                    <a:pt x="848" y="2203"/>
                    <a:pt x="851" y="2200"/>
                  </a:cubicBezTo>
                  <a:cubicBezTo>
                    <a:pt x="837" y="2196"/>
                    <a:pt x="874" y="2193"/>
                    <a:pt x="885" y="2190"/>
                  </a:cubicBezTo>
                  <a:cubicBezTo>
                    <a:pt x="885" y="2193"/>
                    <a:pt x="881" y="2195"/>
                    <a:pt x="885" y="2196"/>
                  </a:cubicBezTo>
                  <a:cubicBezTo>
                    <a:pt x="889" y="2190"/>
                    <a:pt x="895" y="2199"/>
                    <a:pt x="903" y="2196"/>
                  </a:cubicBezTo>
                  <a:cubicBezTo>
                    <a:pt x="898" y="2182"/>
                    <a:pt x="933" y="2193"/>
                    <a:pt x="942" y="2186"/>
                  </a:cubicBezTo>
                  <a:cubicBezTo>
                    <a:pt x="940" y="2186"/>
                    <a:pt x="937" y="2187"/>
                    <a:pt x="936" y="2184"/>
                  </a:cubicBezTo>
                  <a:cubicBezTo>
                    <a:pt x="945" y="2187"/>
                    <a:pt x="952" y="2178"/>
                    <a:pt x="954" y="2186"/>
                  </a:cubicBezTo>
                  <a:cubicBezTo>
                    <a:pt x="951" y="2187"/>
                    <a:pt x="944" y="2184"/>
                    <a:pt x="944" y="2188"/>
                  </a:cubicBezTo>
                  <a:cubicBezTo>
                    <a:pt x="954" y="2188"/>
                    <a:pt x="963" y="2187"/>
                    <a:pt x="970" y="2184"/>
                  </a:cubicBezTo>
                  <a:cubicBezTo>
                    <a:pt x="967" y="2184"/>
                    <a:pt x="960" y="2186"/>
                    <a:pt x="962" y="2180"/>
                  </a:cubicBezTo>
                  <a:cubicBezTo>
                    <a:pt x="957" y="2186"/>
                    <a:pt x="949" y="2181"/>
                    <a:pt x="942" y="2176"/>
                  </a:cubicBezTo>
                  <a:cubicBezTo>
                    <a:pt x="991" y="2175"/>
                    <a:pt x="1034" y="2166"/>
                    <a:pt x="1079" y="2162"/>
                  </a:cubicBezTo>
                  <a:cubicBezTo>
                    <a:pt x="1076" y="2161"/>
                    <a:pt x="1069" y="2165"/>
                    <a:pt x="1069" y="2160"/>
                  </a:cubicBezTo>
                  <a:cubicBezTo>
                    <a:pt x="1093" y="2151"/>
                    <a:pt x="1129" y="2154"/>
                    <a:pt x="1145" y="2137"/>
                  </a:cubicBezTo>
                  <a:cubicBezTo>
                    <a:pt x="1148" y="2138"/>
                    <a:pt x="1156" y="2143"/>
                    <a:pt x="1157" y="2141"/>
                  </a:cubicBezTo>
                  <a:cubicBezTo>
                    <a:pt x="1151" y="2137"/>
                    <a:pt x="1148" y="2131"/>
                    <a:pt x="1139" y="2131"/>
                  </a:cubicBezTo>
                  <a:cubicBezTo>
                    <a:pt x="1134" y="2152"/>
                    <a:pt x="1095" y="2147"/>
                    <a:pt x="1075" y="2147"/>
                  </a:cubicBezTo>
                  <a:close/>
                  <a:moveTo>
                    <a:pt x="1133" y="2200"/>
                  </a:moveTo>
                  <a:cubicBezTo>
                    <a:pt x="1116" y="2210"/>
                    <a:pt x="1087" y="2207"/>
                    <a:pt x="1067" y="2214"/>
                  </a:cubicBezTo>
                  <a:cubicBezTo>
                    <a:pt x="1136" y="2230"/>
                    <a:pt x="1199" y="2251"/>
                    <a:pt x="1272" y="2264"/>
                  </a:cubicBezTo>
                  <a:cubicBezTo>
                    <a:pt x="1267" y="2250"/>
                    <a:pt x="1263" y="2235"/>
                    <a:pt x="1260" y="2220"/>
                  </a:cubicBezTo>
                  <a:cubicBezTo>
                    <a:pt x="1222" y="2209"/>
                    <a:pt x="1175" y="2192"/>
                    <a:pt x="1133" y="2200"/>
                  </a:cubicBezTo>
                  <a:close/>
                  <a:moveTo>
                    <a:pt x="609" y="2224"/>
                  </a:moveTo>
                  <a:cubicBezTo>
                    <a:pt x="611" y="2224"/>
                    <a:pt x="614" y="2223"/>
                    <a:pt x="611" y="2222"/>
                  </a:cubicBezTo>
                  <a:cubicBezTo>
                    <a:pt x="581" y="2214"/>
                    <a:pt x="532" y="2215"/>
                    <a:pt x="504" y="2198"/>
                  </a:cubicBezTo>
                  <a:cubicBezTo>
                    <a:pt x="456" y="2207"/>
                    <a:pt x="404" y="2212"/>
                    <a:pt x="359" y="2226"/>
                  </a:cubicBezTo>
                  <a:cubicBezTo>
                    <a:pt x="361" y="2238"/>
                    <a:pt x="349" y="2249"/>
                    <a:pt x="347" y="2264"/>
                  </a:cubicBezTo>
                  <a:cubicBezTo>
                    <a:pt x="435" y="2254"/>
                    <a:pt x="525" y="2238"/>
                    <a:pt x="609" y="2224"/>
                  </a:cubicBezTo>
                  <a:close/>
                  <a:moveTo>
                    <a:pt x="772" y="2220"/>
                  </a:moveTo>
                  <a:cubicBezTo>
                    <a:pt x="772" y="2228"/>
                    <a:pt x="772" y="2236"/>
                    <a:pt x="772" y="2244"/>
                  </a:cubicBezTo>
                  <a:cubicBezTo>
                    <a:pt x="787" y="2254"/>
                    <a:pt x="808" y="2248"/>
                    <a:pt x="825" y="2256"/>
                  </a:cubicBezTo>
                  <a:cubicBezTo>
                    <a:pt x="826" y="2240"/>
                    <a:pt x="824" y="2227"/>
                    <a:pt x="819" y="2218"/>
                  </a:cubicBezTo>
                  <a:cubicBezTo>
                    <a:pt x="812" y="2220"/>
                    <a:pt x="784" y="2220"/>
                    <a:pt x="772" y="2220"/>
                  </a:cubicBezTo>
                  <a:close/>
                  <a:moveTo>
                    <a:pt x="841" y="2256"/>
                  </a:moveTo>
                  <a:cubicBezTo>
                    <a:pt x="858" y="2256"/>
                    <a:pt x="873" y="2259"/>
                    <a:pt x="887" y="2254"/>
                  </a:cubicBezTo>
                  <a:cubicBezTo>
                    <a:pt x="886" y="2240"/>
                    <a:pt x="890" y="2232"/>
                    <a:pt x="887" y="2220"/>
                  </a:cubicBezTo>
                  <a:cubicBezTo>
                    <a:pt x="867" y="2219"/>
                    <a:pt x="866" y="2218"/>
                    <a:pt x="843" y="2218"/>
                  </a:cubicBezTo>
                  <a:cubicBezTo>
                    <a:pt x="839" y="2231"/>
                    <a:pt x="843" y="2241"/>
                    <a:pt x="841" y="2256"/>
                  </a:cubicBezTo>
                  <a:close/>
                  <a:moveTo>
                    <a:pt x="754" y="2273"/>
                  </a:moveTo>
                  <a:cubicBezTo>
                    <a:pt x="754" y="2291"/>
                    <a:pt x="760" y="2312"/>
                    <a:pt x="768" y="2327"/>
                  </a:cubicBezTo>
                  <a:cubicBezTo>
                    <a:pt x="805" y="2345"/>
                    <a:pt x="878" y="2349"/>
                    <a:pt x="909" y="2321"/>
                  </a:cubicBezTo>
                  <a:cubicBezTo>
                    <a:pt x="907" y="2306"/>
                    <a:pt x="914" y="2285"/>
                    <a:pt x="907" y="2270"/>
                  </a:cubicBezTo>
                  <a:cubicBezTo>
                    <a:pt x="858" y="2279"/>
                    <a:pt x="799" y="2275"/>
                    <a:pt x="754" y="2273"/>
                  </a:cubicBezTo>
                  <a:close/>
                  <a:moveTo>
                    <a:pt x="696" y="2299"/>
                  </a:moveTo>
                  <a:cubicBezTo>
                    <a:pt x="693" y="2297"/>
                    <a:pt x="699" y="2289"/>
                    <a:pt x="694" y="2283"/>
                  </a:cubicBezTo>
                  <a:cubicBezTo>
                    <a:pt x="688" y="2282"/>
                    <a:pt x="687" y="2287"/>
                    <a:pt x="681" y="2285"/>
                  </a:cubicBezTo>
                  <a:cubicBezTo>
                    <a:pt x="681" y="2291"/>
                    <a:pt x="681" y="2296"/>
                    <a:pt x="681" y="2301"/>
                  </a:cubicBezTo>
                  <a:cubicBezTo>
                    <a:pt x="688" y="2301"/>
                    <a:pt x="695" y="2301"/>
                    <a:pt x="696" y="2299"/>
                  </a:cubicBezTo>
                  <a:close/>
                  <a:moveTo>
                    <a:pt x="714" y="2295"/>
                  </a:moveTo>
                  <a:cubicBezTo>
                    <a:pt x="714" y="2299"/>
                    <a:pt x="714" y="2302"/>
                    <a:pt x="714" y="2305"/>
                  </a:cubicBezTo>
                  <a:cubicBezTo>
                    <a:pt x="722" y="2302"/>
                    <a:pt x="732" y="2302"/>
                    <a:pt x="736" y="2295"/>
                  </a:cubicBezTo>
                  <a:cubicBezTo>
                    <a:pt x="732" y="2294"/>
                    <a:pt x="724" y="2294"/>
                    <a:pt x="714" y="2295"/>
                  </a:cubicBezTo>
                  <a:close/>
                  <a:moveTo>
                    <a:pt x="686" y="2337"/>
                  </a:moveTo>
                  <a:cubicBezTo>
                    <a:pt x="697" y="2334"/>
                    <a:pt x="693" y="2329"/>
                    <a:pt x="696" y="2319"/>
                  </a:cubicBezTo>
                  <a:cubicBezTo>
                    <a:pt x="688" y="2320"/>
                    <a:pt x="687" y="2313"/>
                    <a:pt x="677" y="2315"/>
                  </a:cubicBezTo>
                  <a:cubicBezTo>
                    <a:pt x="676" y="2327"/>
                    <a:pt x="679" y="2334"/>
                    <a:pt x="686" y="2337"/>
                  </a:cubicBezTo>
                  <a:close/>
                  <a:moveTo>
                    <a:pt x="863" y="2432"/>
                  </a:moveTo>
                  <a:cubicBezTo>
                    <a:pt x="865" y="2399"/>
                    <a:pt x="875" y="2387"/>
                    <a:pt x="867" y="2355"/>
                  </a:cubicBezTo>
                  <a:cubicBezTo>
                    <a:pt x="838" y="2358"/>
                    <a:pt x="816" y="2359"/>
                    <a:pt x="786" y="2351"/>
                  </a:cubicBezTo>
                  <a:cubicBezTo>
                    <a:pt x="786" y="2383"/>
                    <a:pt x="788" y="2402"/>
                    <a:pt x="784" y="2438"/>
                  </a:cubicBezTo>
                  <a:cubicBezTo>
                    <a:pt x="815" y="2446"/>
                    <a:pt x="834" y="2446"/>
                    <a:pt x="863" y="2432"/>
                  </a:cubicBezTo>
                  <a:close/>
                  <a:moveTo>
                    <a:pt x="776" y="2482"/>
                  </a:moveTo>
                  <a:cubicBezTo>
                    <a:pt x="804" y="2492"/>
                    <a:pt x="870" y="2495"/>
                    <a:pt x="869" y="2452"/>
                  </a:cubicBezTo>
                  <a:cubicBezTo>
                    <a:pt x="836" y="2462"/>
                    <a:pt x="808" y="2466"/>
                    <a:pt x="776" y="2452"/>
                  </a:cubicBezTo>
                  <a:cubicBezTo>
                    <a:pt x="776" y="2462"/>
                    <a:pt x="776" y="2472"/>
                    <a:pt x="776" y="2482"/>
                  </a:cubicBezTo>
                  <a:close/>
                  <a:moveTo>
                    <a:pt x="40" y="2516"/>
                  </a:moveTo>
                  <a:cubicBezTo>
                    <a:pt x="48" y="2514"/>
                    <a:pt x="55" y="2521"/>
                    <a:pt x="62" y="2516"/>
                  </a:cubicBezTo>
                  <a:cubicBezTo>
                    <a:pt x="59" y="2509"/>
                    <a:pt x="56" y="2502"/>
                    <a:pt x="48" y="2500"/>
                  </a:cubicBezTo>
                  <a:cubicBezTo>
                    <a:pt x="45" y="2505"/>
                    <a:pt x="42" y="2510"/>
                    <a:pt x="40" y="2516"/>
                  </a:cubicBezTo>
                  <a:close/>
                  <a:moveTo>
                    <a:pt x="805" y="2504"/>
                  </a:moveTo>
                  <a:cubicBezTo>
                    <a:pt x="807" y="2526"/>
                    <a:pt x="835" y="2518"/>
                    <a:pt x="833" y="2504"/>
                  </a:cubicBezTo>
                  <a:cubicBezTo>
                    <a:pt x="823" y="2501"/>
                    <a:pt x="818" y="2504"/>
                    <a:pt x="805" y="2504"/>
                  </a:cubicBezTo>
                  <a:close/>
                  <a:moveTo>
                    <a:pt x="1518" y="2521"/>
                  </a:moveTo>
                  <a:cubicBezTo>
                    <a:pt x="1510" y="2524"/>
                    <a:pt x="1503" y="2516"/>
                    <a:pt x="1494" y="2518"/>
                  </a:cubicBezTo>
                  <a:cubicBezTo>
                    <a:pt x="1474" y="2546"/>
                    <a:pt x="1416" y="2536"/>
                    <a:pt x="1383" y="2551"/>
                  </a:cubicBezTo>
                  <a:cubicBezTo>
                    <a:pt x="1382" y="2543"/>
                    <a:pt x="1378" y="2551"/>
                    <a:pt x="1373" y="2547"/>
                  </a:cubicBezTo>
                  <a:cubicBezTo>
                    <a:pt x="1392" y="2588"/>
                    <a:pt x="1401" y="2625"/>
                    <a:pt x="1420" y="2658"/>
                  </a:cubicBezTo>
                  <a:cubicBezTo>
                    <a:pt x="1464" y="2663"/>
                    <a:pt x="1517" y="2673"/>
                    <a:pt x="1539" y="2639"/>
                  </a:cubicBezTo>
                  <a:cubicBezTo>
                    <a:pt x="1544" y="2637"/>
                    <a:pt x="1546" y="2636"/>
                    <a:pt x="1551" y="2639"/>
                  </a:cubicBezTo>
                  <a:cubicBezTo>
                    <a:pt x="1562" y="2603"/>
                    <a:pt x="1537" y="2557"/>
                    <a:pt x="1518" y="2521"/>
                  </a:cubicBezTo>
                  <a:close/>
                  <a:moveTo>
                    <a:pt x="1597" y="2541"/>
                  </a:moveTo>
                  <a:cubicBezTo>
                    <a:pt x="1603" y="2542"/>
                    <a:pt x="1603" y="2537"/>
                    <a:pt x="1609" y="2537"/>
                  </a:cubicBezTo>
                  <a:cubicBezTo>
                    <a:pt x="1606" y="2528"/>
                    <a:pt x="1603" y="2519"/>
                    <a:pt x="1593" y="2518"/>
                  </a:cubicBezTo>
                  <a:cubicBezTo>
                    <a:pt x="1591" y="2522"/>
                    <a:pt x="1594" y="2536"/>
                    <a:pt x="1597" y="2541"/>
                  </a:cubicBezTo>
                  <a:close/>
                  <a:moveTo>
                    <a:pt x="24" y="2565"/>
                  </a:moveTo>
                  <a:cubicBezTo>
                    <a:pt x="33" y="2565"/>
                    <a:pt x="42" y="2564"/>
                    <a:pt x="48" y="2567"/>
                  </a:cubicBezTo>
                  <a:cubicBezTo>
                    <a:pt x="47" y="2552"/>
                    <a:pt x="55" y="2546"/>
                    <a:pt x="56" y="2533"/>
                  </a:cubicBezTo>
                  <a:cubicBezTo>
                    <a:pt x="49" y="2531"/>
                    <a:pt x="41" y="2530"/>
                    <a:pt x="34" y="2527"/>
                  </a:cubicBezTo>
                  <a:cubicBezTo>
                    <a:pt x="32" y="2540"/>
                    <a:pt x="22" y="2555"/>
                    <a:pt x="24" y="2565"/>
                  </a:cubicBezTo>
                  <a:close/>
                  <a:moveTo>
                    <a:pt x="117" y="2535"/>
                  </a:moveTo>
                  <a:cubicBezTo>
                    <a:pt x="105" y="2564"/>
                    <a:pt x="98" y="2598"/>
                    <a:pt x="87" y="2629"/>
                  </a:cubicBezTo>
                  <a:cubicBezTo>
                    <a:pt x="106" y="2651"/>
                    <a:pt x="140" y="2657"/>
                    <a:pt x="177" y="2660"/>
                  </a:cubicBezTo>
                  <a:cubicBezTo>
                    <a:pt x="187" y="2656"/>
                    <a:pt x="190" y="2651"/>
                    <a:pt x="200" y="2656"/>
                  </a:cubicBezTo>
                  <a:cubicBezTo>
                    <a:pt x="215" y="2627"/>
                    <a:pt x="229" y="2599"/>
                    <a:pt x="234" y="2561"/>
                  </a:cubicBezTo>
                  <a:cubicBezTo>
                    <a:pt x="196" y="2563"/>
                    <a:pt x="156" y="2549"/>
                    <a:pt x="117" y="2535"/>
                  </a:cubicBezTo>
                  <a:close/>
                  <a:moveTo>
                    <a:pt x="1603" y="2557"/>
                  </a:moveTo>
                  <a:cubicBezTo>
                    <a:pt x="1602" y="2563"/>
                    <a:pt x="1605" y="2564"/>
                    <a:pt x="1605" y="2569"/>
                  </a:cubicBezTo>
                  <a:cubicBezTo>
                    <a:pt x="1612" y="2570"/>
                    <a:pt x="1613" y="2566"/>
                    <a:pt x="1621" y="2567"/>
                  </a:cubicBezTo>
                  <a:cubicBezTo>
                    <a:pt x="1622" y="2561"/>
                    <a:pt x="1617" y="2560"/>
                    <a:pt x="1619" y="2553"/>
                  </a:cubicBezTo>
                  <a:cubicBezTo>
                    <a:pt x="1611" y="2552"/>
                    <a:pt x="1607" y="2555"/>
                    <a:pt x="1603" y="2557"/>
                  </a:cubicBezTo>
                  <a:close/>
                  <a:moveTo>
                    <a:pt x="1559" y="2567"/>
                  </a:moveTo>
                  <a:cubicBezTo>
                    <a:pt x="1563" y="2568"/>
                    <a:pt x="1565" y="2572"/>
                    <a:pt x="1565" y="2577"/>
                  </a:cubicBezTo>
                  <a:cubicBezTo>
                    <a:pt x="1575" y="2577"/>
                    <a:pt x="1580" y="2572"/>
                    <a:pt x="1591" y="2573"/>
                  </a:cubicBezTo>
                  <a:cubicBezTo>
                    <a:pt x="1591" y="2567"/>
                    <a:pt x="1591" y="2563"/>
                    <a:pt x="1587" y="2561"/>
                  </a:cubicBezTo>
                  <a:cubicBezTo>
                    <a:pt x="1581" y="2561"/>
                    <a:pt x="1565" y="2562"/>
                    <a:pt x="1559" y="2567"/>
                  </a:cubicBezTo>
                  <a:close/>
                  <a:moveTo>
                    <a:pt x="89" y="2575"/>
                  </a:moveTo>
                  <a:cubicBezTo>
                    <a:pt x="77" y="2571"/>
                    <a:pt x="77" y="2568"/>
                    <a:pt x="62" y="2567"/>
                  </a:cubicBezTo>
                  <a:cubicBezTo>
                    <a:pt x="68" y="2571"/>
                    <a:pt x="85" y="2582"/>
                    <a:pt x="89" y="2575"/>
                  </a:cubicBezTo>
                  <a:close/>
                  <a:moveTo>
                    <a:pt x="16" y="2605"/>
                  </a:moveTo>
                  <a:cubicBezTo>
                    <a:pt x="33" y="2605"/>
                    <a:pt x="38" y="2594"/>
                    <a:pt x="42" y="2581"/>
                  </a:cubicBezTo>
                  <a:cubicBezTo>
                    <a:pt x="32" y="2581"/>
                    <a:pt x="27" y="2578"/>
                    <a:pt x="18" y="2577"/>
                  </a:cubicBezTo>
                  <a:cubicBezTo>
                    <a:pt x="19" y="2588"/>
                    <a:pt x="14" y="2593"/>
                    <a:pt x="16" y="2605"/>
                  </a:cubicBezTo>
                  <a:close/>
                  <a:moveTo>
                    <a:pt x="1617" y="2583"/>
                  </a:moveTo>
                  <a:cubicBezTo>
                    <a:pt x="1615" y="2592"/>
                    <a:pt x="1620" y="2594"/>
                    <a:pt x="1625" y="2597"/>
                  </a:cubicBezTo>
                  <a:cubicBezTo>
                    <a:pt x="1624" y="2591"/>
                    <a:pt x="1631" y="2583"/>
                    <a:pt x="1623" y="2581"/>
                  </a:cubicBezTo>
                  <a:cubicBezTo>
                    <a:pt x="1622" y="2583"/>
                    <a:pt x="1620" y="2583"/>
                    <a:pt x="1617" y="2583"/>
                  </a:cubicBezTo>
                  <a:close/>
                  <a:moveTo>
                    <a:pt x="52" y="2756"/>
                  </a:moveTo>
                  <a:cubicBezTo>
                    <a:pt x="79" y="2761"/>
                    <a:pt x="105" y="2780"/>
                    <a:pt x="131" y="2775"/>
                  </a:cubicBezTo>
                  <a:cubicBezTo>
                    <a:pt x="140" y="2742"/>
                    <a:pt x="160" y="2713"/>
                    <a:pt x="175" y="2676"/>
                  </a:cubicBezTo>
                  <a:cubicBezTo>
                    <a:pt x="141" y="2674"/>
                    <a:pt x="115" y="2671"/>
                    <a:pt x="89" y="2656"/>
                  </a:cubicBezTo>
                  <a:cubicBezTo>
                    <a:pt x="80" y="2693"/>
                    <a:pt x="68" y="2726"/>
                    <a:pt x="52" y="2756"/>
                  </a:cubicBezTo>
                  <a:close/>
                  <a:moveTo>
                    <a:pt x="1450" y="2684"/>
                  </a:moveTo>
                  <a:cubicBezTo>
                    <a:pt x="1469" y="2716"/>
                    <a:pt x="1480" y="2756"/>
                    <a:pt x="1500" y="2787"/>
                  </a:cubicBezTo>
                  <a:cubicBezTo>
                    <a:pt x="1523" y="2775"/>
                    <a:pt x="1565" y="2782"/>
                    <a:pt x="1583" y="2765"/>
                  </a:cubicBezTo>
                  <a:cubicBezTo>
                    <a:pt x="1569" y="2732"/>
                    <a:pt x="1560" y="2692"/>
                    <a:pt x="1541" y="2662"/>
                  </a:cubicBezTo>
                  <a:cubicBezTo>
                    <a:pt x="1517" y="2689"/>
                    <a:pt x="1486" y="2678"/>
                    <a:pt x="1450" y="2684"/>
                  </a:cubicBezTo>
                  <a:close/>
                  <a:moveTo>
                    <a:pt x="48" y="2827"/>
                  </a:moveTo>
                  <a:cubicBezTo>
                    <a:pt x="54" y="2824"/>
                    <a:pt x="60" y="2821"/>
                    <a:pt x="66" y="2827"/>
                  </a:cubicBezTo>
                  <a:cubicBezTo>
                    <a:pt x="66" y="2831"/>
                    <a:pt x="63" y="2831"/>
                    <a:pt x="64" y="2835"/>
                  </a:cubicBezTo>
                  <a:cubicBezTo>
                    <a:pt x="73" y="2840"/>
                    <a:pt x="85" y="2843"/>
                    <a:pt x="97" y="2845"/>
                  </a:cubicBezTo>
                  <a:cubicBezTo>
                    <a:pt x="108" y="2829"/>
                    <a:pt x="118" y="2813"/>
                    <a:pt x="125" y="2793"/>
                  </a:cubicBezTo>
                  <a:cubicBezTo>
                    <a:pt x="102" y="2793"/>
                    <a:pt x="69" y="2779"/>
                    <a:pt x="44" y="2775"/>
                  </a:cubicBezTo>
                  <a:cubicBezTo>
                    <a:pt x="40" y="2793"/>
                    <a:pt x="28" y="2823"/>
                    <a:pt x="48" y="2827"/>
                  </a:cubicBezTo>
                  <a:close/>
                  <a:moveTo>
                    <a:pt x="1593" y="2785"/>
                  </a:moveTo>
                  <a:cubicBezTo>
                    <a:pt x="1567" y="2797"/>
                    <a:pt x="1537" y="2793"/>
                    <a:pt x="1510" y="2803"/>
                  </a:cubicBezTo>
                  <a:cubicBezTo>
                    <a:pt x="1519" y="2824"/>
                    <a:pt x="1526" y="2848"/>
                    <a:pt x="1539" y="2865"/>
                  </a:cubicBezTo>
                  <a:cubicBezTo>
                    <a:pt x="1565" y="2858"/>
                    <a:pt x="1596" y="2857"/>
                    <a:pt x="1609" y="2839"/>
                  </a:cubicBezTo>
                  <a:cubicBezTo>
                    <a:pt x="1607" y="2818"/>
                    <a:pt x="1601" y="2801"/>
                    <a:pt x="1593" y="2785"/>
                  </a:cubicBezTo>
                  <a:close/>
                  <a:moveTo>
                    <a:pt x="44" y="2882"/>
                  </a:moveTo>
                  <a:cubicBezTo>
                    <a:pt x="50" y="2882"/>
                    <a:pt x="49" y="2889"/>
                    <a:pt x="58" y="2886"/>
                  </a:cubicBezTo>
                  <a:cubicBezTo>
                    <a:pt x="64" y="2878"/>
                    <a:pt x="68" y="2867"/>
                    <a:pt x="72" y="2857"/>
                  </a:cubicBezTo>
                  <a:cubicBezTo>
                    <a:pt x="64" y="2852"/>
                    <a:pt x="62" y="2855"/>
                    <a:pt x="56" y="2849"/>
                  </a:cubicBezTo>
                  <a:cubicBezTo>
                    <a:pt x="52" y="2860"/>
                    <a:pt x="44" y="2868"/>
                    <a:pt x="44" y="2882"/>
                  </a:cubicBezTo>
                  <a:close/>
                  <a:moveTo>
                    <a:pt x="1575" y="2877"/>
                  </a:moveTo>
                  <a:cubicBezTo>
                    <a:pt x="1575" y="2888"/>
                    <a:pt x="1583" y="2900"/>
                    <a:pt x="1591" y="2908"/>
                  </a:cubicBezTo>
                  <a:cubicBezTo>
                    <a:pt x="1595" y="2898"/>
                    <a:pt x="1603" y="2882"/>
                    <a:pt x="1595" y="2871"/>
                  </a:cubicBezTo>
                  <a:cubicBezTo>
                    <a:pt x="1589" y="2873"/>
                    <a:pt x="1583" y="2875"/>
                    <a:pt x="1575" y="287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5805488" y="2727325"/>
              <a:ext cx="119063" cy="109538"/>
            </a:xfrm>
            <a:custGeom>
              <a:avLst/>
              <a:gdLst>
                <a:gd name="T0" fmla="*/ 43 w 183"/>
                <a:gd name="T1" fmla="*/ 9 h 168"/>
                <a:gd name="T2" fmla="*/ 53 w 183"/>
                <a:gd name="T3" fmla="*/ 27 h 168"/>
                <a:gd name="T4" fmla="*/ 122 w 183"/>
                <a:gd name="T5" fmla="*/ 81 h 168"/>
                <a:gd name="T6" fmla="*/ 150 w 183"/>
                <a:gd name="T7" fmla="*/ 99 h 168"/>
                <a:gd name="T8" fmla="*/ 154 w 183"/>
                <a:gd name="T9" fmla="*/ 109 h 168"/>
                <a:gd name="T10" fmla="*/ 182 w 183"/>
                <a:gd name="T11" fmla="*/ 134 h 168"/>
                <a:gd name="T12" fmla="*/ 162 w 183"/>
                <a:gd name="T13" fmla="*/ 164 h 168"/>
                <a:gd name="T14" fmla="*/ 112 w 183"/>
                <a:gd name="T15" fmla="*/ 132 h 168"/>
                <a:gd name="T16" fmla="*/ 53 w 183"/>
                <a:gd name="T17" fmla="*/ 89 h 168"/>
                <a:gd name="T18" fmla="*/ 1 w 183"/>
                <a:gd name="T19" fmla="*/ 37 h 168"/>
                <a:gd name="T20" fmla="*/ 43 w 183"/>
                <a:gd name="T21" fmla="*/ 9 h 168"/>
                <a:gd name="T22" fmla="*/ 118 w 183"/>
                <a:gd name="T23" fmla="*/ 101 h 168"/>
                <a:gd name="T24" fmla="*/ 33 w 183"/>
                <a:gd name="T25" fmla="*/ 31 h 168"/>
                <a:gd name="T26" fmla="*/ 21 w 183"/>
                <a:gd name="T27" fmla="*/ 33 h 168"/>
                <a:gd name="T28" fmla="*/ 19 w 183"/>
                <a:gd name="T29" fmla="*/ 39 h 168"/>
                <a:gd name="T30" fmla="*/ 156 w 183"/>
                <a:gd name="T31" fmla="*/ 142 h 168"/>
                <a:gd name="T32" fmla="*/ 118 w 183"/>
                <a:gd name="T33" fmla="*/ 10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68">
                  <a:moveTo>
                    <a:pt x="43" y="9"/>
                  </a:moveTo>
                  <a:cubicBezTo>
                    <a:pt x="42" y="20"/>
                    <a:pt x="53" y="18"/>
                    <a:pt x="53" y="27"/>
                  </a:cubicBezTo>
                  <a:cubicBezTo>
                    <a:pt x="73" y="35"/>
                    <a:pt x="103" y="65"/>
                    <a:pt x="122" y="81"/>
                  </a:cubicBezTo>
                  <a:cubicBezTo>
                    <a:pt x="131" y="88"/>
                    <a:pt x="142" y="92"/>
                    <a:pt x="150" y="99"/>
                  </a:cubicBezTo>
                  <a:cubicBezTo>
                    <a:pt x="153" y="101"/>
                    <a:pt x="151" y="105"/>
                    <a:pt x="154" y="109"/>
                  </a:cubicBezTo>
                  <a:cubicBezTo>
                    <a:pt x="165" y="119"/>
                    <a:pt x="181" y="123"/>
                    <a:pt x="182" y="134"/>
                  </a:cubicBezTo>
                  <a:cubicBezTo>
                    <a:pt x="183" y="144"/>
                    <a:pt x="171" y="163"/>
                    <a:pt x="162" y="164"/>
                  </a:cubicBezTo>
                  <a:cubicBezTo>
                    <a:pt x="140" y="168"/>
                    <a:pt x="127" y="142"/>
                    <a:pt x="112" y="132"/>
                  </a:cubicBezTo>
                  <a:cubicBezTo>
                    <a:pt x="94" y="124"/>
                    <a:pt x="76" y="108"/>
                    <a:pt x="53" y="89"/>
                  </a:cubicBezTo>
                  <a:cubicBezTo>
                    <a:pt x="36" y="75"/>
                    <a:pt x="3" y="59"/>
                    <a:pt x="1" y="37"/>
                  </a:cubicBezTo>
                  <a:cubicBezTo>
                    <a:pt x="0" y="20"/>
                    <a:pt x="15" y="0"/>
                    <a:pt x="43" y="9"/>
                  </a:cubicBezTo>
                  <a:close/>
                  <a:moveTo>
                    <a:pt x="118" y="101"/>
                  </a:moveTo>
                  <a:cubicBezTo>
                    <a:pt x="91" y="76"/>
                    <a:pt x="65" y="49"/>
                    <a:pt x="33" y="31"/>
                  </a:cubicBezTo>
                  <a:cubicBezTo>
                    <a:pt x="30" y="37"/>
                    <a:pt x="23" y="29"/>
                    <a:pt x="21" y="33"/>
                  </a:cubicBezTo>
                  <a:cubicBezTo>
                    <a:pt x="21" y="36"/>
                    <a:pt x="20" y="38"/>
                    <a:pt x="19" y="39"/>
                  </a:cubicBezTo>
                  <a:cubicBezTo>
                    <a:pt x="58" y="80"/>
                    <a:pt x="106" y="113"/>
                    <a:pt x="156" y="142"/>
                  </a:cubicBezTo>
                  <a:cubicBezTo>
                    <a:pt x="151" y="119"/>
                    <a:pt x="133" y="114"/>
                    <a:pt x="118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428728" y="1041620"/>
            <a:ext cx="69294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huǒ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</a:t>
            </a:r>
            <a:r>
              <a:rPr lang="en-US" altLang="zh-CN" sz="2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wéi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qún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kě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</a:t>
            </a:r>
            <a:r>
              <a:rPr lang="en-US" altLang="zh-CN" sz="2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jī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è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2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zhú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lí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r>
              <a:rPr lang="en-US" altLang="zh-CN" sz="2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28728" y="1500180"/>
            <a:ext cx="14718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 柴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643306" y="1500180"/>
            <a:ext cx="14718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 裙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857884" y="1500180"/>
            <a:ext cx="150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 怜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428728" y="3006560"/>
            <a:ext cx="14718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饥 饿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643306" y="3006560"/>
            <a:ext cx="14718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蜡 烛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57884" y="3006560"/>
            <a:ext cx="150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 开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/>
      <p:bldP spid="27" grpId="0"/>
      <p:bldP spid="35" grpId="0"/>
      <p:bldP spid="37" grpId="0"/>
      <p:bldP spid="41" grpId="0"/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428728" y="785800"/>
            <a:ext cx="74295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她从家里出来的时候还穿着一双拖鞋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但是有什么用呢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改为陈述句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3214692"/>
            <a:ext cx="1538717" cy="165707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85984" y="2786064"/>
            <a:ext cx="5072098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她从家里出来的时候还穿着一双拖鞋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但是没有什么用。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二、句子加工厂。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428728" y="785800"/>
            <a:ext cx="74295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小女孩擦燃了一根火柴。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改为“把”字句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改为“被”字句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3214692"/>
            <a:ext cx="1538717" cy="165707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二、句子加工厂。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57356" y="2143122"/>
            <a:ext cx="6497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“把”字句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小女孩把一根火柴擦然了。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57356" y="3500444"/>
            <a:ext cx="66784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“被”字句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一根火柴被小女孩擦燃了。 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0" grpId="0"/>
      <p:bldP spid="27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346" y="264318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二、句子加工厂。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072462" y="3071816"/>
            <a:ext cx="500063" cy="1219200"/>
            <a:chOff x="4560888" y="5092700"/>
            <a:chExt cx="500063" cy="1219200"/>
          </a:xfrm>
          <a:solidFill>
            <a:schemeClr val="accent4">
              <a:lumMod val="75000"/>
            </a:schemeClr>
          </a:solidFill>
        </p:grpSpPr>
        <p:sp>
          <p:nvSpPr>
            <p:cNvPr id="14" name="Freeform 115"/>
            <p:cNvSpPr/>
            <p:nvPr/>
          </p:nvSpPr>
          <p:spPr bwMode="auto">
            <a:xfrm>
              <a:off x="4905375" y="5153025"/>
              <a:ext cx="11113" cy="28575"/>
            </a:xfrm>
            <a:custGeom>
              <a:avLst/>
              <a:gdLst>
                <a:gd name="T0" fmla="*/ 19 w 19"/>
                <a:gd name="T1" fmla="*/ 0 h 45"/>
                <a:gd name="T2" fmla="*/ 9 w 19"/>
                <a:gd name="T3" fmla="*/ 45 h 45"/>
                <a:gd name="T4" fmla="*/ 0 w 19"/>
                <a:gd name="T5" fmla="*/ 39 h 45"/>
                <a:gd name="T6" fmla="*/ 19 w 19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5">
                  <a:moveTo>
                    <a:pt x="19" y="0"/>
                  </a:moveTo>
                  <a:cubicBezTo>
                    <a:pt x="19" y="18"/>
                    <a:pt x="17" y="34"/>
                    <a:pt x="9" y="45"/>
                  </a:cubicBezTo>
                  <a:cubicBezTo>
                    <a:pt x="4" y="45"/>
                    <a:pt x="2" y="41"/>
                    <a:pt x="0" y="39"/>
                  </a:cubicBezTo>
                  <a:cubicBezTo>
                    <a:pt x="8" y="27"/>
                    <a:pt x="8" y="9"/>
                    <a:pt x="19" y="0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6"/>
            <p:cNvSpPr/>
            <p:nvPr/>
          </p:nvSpPr>
          <p:spPr bwMode="auto">
            <a:xfrm>
              <a:off x="4614863" y="5184775"/>
              <a:ext cx="22225" cy="38100"/>
            </a:xfrm>
            <a:custGeom>
              <a:avLst/>
              <a:gdLst>
                <a:gd name="T0" fmla="*/ 31 w 34"/>
                <a:gd name="T1" fmla="*/ 59 h 59"/>
                <a:gd name="T2" fmla="*/ 0 w 34"/>
                <a:gd name="T3" fmla="*/ 0 h 59"/>
                <a:gd name="T4" fmla="*/ 31 w 34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9">
                  <a:moveTo>
                    <a:pt x="31" y="59"/>
                  </a:moveTo>
                  <a:cubicBezTo>
                    <a:pt x="14" y="48"/>
                    <a:pt x="10" y="20"/>
                    <a:pt x="0" y="0"/>
                  </a:cubicBezTo>
                  <a:cubicBezTo>
                    <a:pt x="14" y="6"/>
                    <a:pt x="34" y="40"/>
                    <a:pt x="31" y="59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17"/>
            <p:cNvSpPr>
              <a:spLocks noEditPoints="1"/>
            </p:cNvSpPr>
            <p:nvPr/>
          </p:nvSpPr>
          <p:spPr bwMode="auto">
            <a:xfrm>
              <a:off x="4846638" y="5092700"/>
              <a:ext cx="214313" cy="1201738"/>
            </a:xfrm>
            <a:custGeom>
              <a:avLst/>
              <a:gdLst>
                <a:gd name="T0" fmla="*/ 150 w 333"/>
                <a:gd name="T1" fmla="*/ 1832 h 1859"/>
                <a:gd name="T2" fmla="*/ 112 w 333"/>
                <a:gd name="T3" fmla="*/ 1801 h 1859"/>
                <a:gd name="T4" fmla="*/ 105 w 333"/>
                <a:gd name="T5" fmla="*/ 1725 h 1859"/>
                <a:gd name="T6" fmla="*/ 80 w 333"/>
                <a:gd name="T7" fmla="*/ 1383 h 1859"/>
                <a:gd name="T8" fmla="*/ 60 w 333"/>
                <a:gd name="T9" fmla="*/ 1035 h 1859"/>
                <a:gd name="T10" fmla="*/ 53 w 333"/>
                <a:gd name="T11" fmla="*/ 929 h 1859"/>
                <a:gd name="T12" fmla="*/ 51 w 333"/>
                <a:gd name="T13" fmla="*/ 865 h 1859"/>
                <a:gd name="T14" fmla="*/ 10 w 333"/>
                <a:gd name="T15" fmla="*/ 362 h 1859"/>
                <a:gd name="T16" fmla="*/ 27 w 333"/>
                <a:gd name="T17" fmla="*/ 265 h 1859"/>
                <a:gd name="T18" fmla="*/ 100 w 333"/>
                <a:gd name="T19" fmla="*/ 7 h 1859"/>
                <a:gd name="T20" fmla="*/ 167 w 333"/>
                <a:gd name="T21" fmla="*/ 131 h 1859"/>
                <a:gd name="T22" fmla="*/ 212 w 333"/>
                <a:gd name="T23" fmla="*/ 266 h 1859"/>
                <a:gd name="T24" fmla="*/ 247 w 333"/>
                <a:gd name="T25" fmla="*/ 481 h 1859"/>
                <a:gd name="T26" fmla="*/ 253 w 333"/>
                <a:gd name="T27" fmla="*/ 577 h 1859"/>
                <a:gd name="T28" fmla="*/ 293 w 333"/>
                <a:gd name="T29" fmla="*/ 1061 h 1859"/>
                <a:gd name="T30" fmla="*/ 307 w 333"/>
                <a:gd name="T31" fmla="*/ 1161 h 1859"/>
                <a:gd name="T32" fmla="*/ 310 w 333"/>
                <a:gd name="T33" fmla="*/ 1313 h 1859"/>
                <a:gd name="T34" fmla="*/ 332 w 333"/>
                <a:gd name="T35" fmla="*/ 1642 h 1859"/>
                <a:gd name="T36" fmla="*/ 330 w 333"/>
                <a:gd name="T37" fmla="*/ 1763 h 1859"/>
                <a:gd name="T38" fmla="*/ 216 w 333"/>
                <a:gd name="T39" fmla="*/ 301 h 1859"/>
                <a:gd name="T40" fmla="*/ 24 w 333"/>
                <a:gd name="T41" fmla="*/ 304 h 1859"/>
                <a:gd name="T42" fmla="*/ 31 w 333"/>
                <a:gd name="T43" fmla="*/ 479 h 1859"/>
                <a:gd name="T44" fmla="*/ 49 w 333"/>
                <a:gd name="T45" fmla="*/ 650 h 1859"/>
                <a:gd name="T46" fmla="*/ 81 w 333"/>
                <a:gd name="T47" fmla="*/ 1084 h 1859"/>
                <a:gd name="T48" fmla="*/ 95 w 333"/>
                <a:gd name="T49" fmla="*/ 1205 h 1859"/>
                <a:gd name="T50" fmla="*/ 122 w 333"/>
                <a:gd name="T51" fmla="*/ 1596 h 1859"/>
                <a:gd name="T52" fmla="*/ 131 w 333"/>
                <a:gd name="T53" fmla="*/ 1795 h 1859"/>
                <a:gd name="T54" fmla="*/ 308 w 333"/>
                <a:gd name="T55" fmla="*/ 1792 h 1859"/>
                <a:gd name="T56" fmla="*/ 308 w 333"/>
                <a:gd name="T57" fmla="*/ 1572 h 1859"/>
                <a:gd name="T58" fmla="*/ 297 w 333"/>
                <a:gd name="T59" fmla="*/ 1331 h 1859"/>
                <a:gd name="T60" fmla="*/ 165 w 333"/>
                <a:gd name="T61" fmla="*/ 1258 h 1859"/>
                <a:gd name="T62" fmla="*/ 150 w 333"/>
                <a:gd name="T63" fmla="*/ 962 h 1859"/>
                <a:gd name="T64" fmla="*/ 115 w 333"/>
                <a:gd name="T65" fmla="*/ 550 h 1859"/>
                <a:gd name="T66" fmla="*/ 111 w 333"/>
                <a:gd name="T67" fmla="*/ 414 h 1859"/>
                <a:gd name="T68" fmla="*/ 221 w 333"/>
                <a:gd name="T69" fmla="*/ 399 h 1859"/>
                <a:gd name="T70" fmla="*/ 216 w 333"/>
                <a:gd name="T71" fmla="*/ 301 h 1859"/>
                <a:gd name="T72" fmla="*/ 89 w 333"/>
                <a:gd name="T73" fmla="*/ 296 h 1859"/>
                <a:gd name="T74" fmla="*/ 158 w 333"/>
                <a:gd name="T75" fmla="*/ 290 h 1859"/>
                <a:gd name="T76" fmla="*/ 278 w 333"/>
                <a:gd name="T77" fmla="*/ 1039 h 1859"/>
                <a:gd name="T78" fmla="*/ 267 w 333"/>
                <a:gd name="T79" fmla="*/ 963 h 1859"/>
                <a:gd name="T80" fmla="*/ 248 w 333"/>
                <a:gd name="T81" fmla="*/ 733 h 1859"/>
                <a:gd name="T82" fmla="*/ 244 w 333"/>
                <a:gd name="T83" fmla="*/ 618 h 1859"/>
                <a:gd name="T84" fmla="*/ 222 w 333"/>
                <a:gd name="T85" fmla="*/ 425 h 1859"/>
                <a:gd name="T86" fmla="*/ 136 w 333"/>
                <a:gd name="T87" fmla="*/ 605 h 1859"/>
                <a:gd name="T88" fmla="*/ 180 w 333"/>
                <a:gd name="T89" fmla="*/ 1323 h 1859"/>
                <a:gd name="T90" fmla="*/ 282 w 333"/>
                <a:gd name="T91" fmla="*/ 1080 h 1859"/>
                <a:gd name="T92" fmla="*/ 111 w 333"/>
                <a:gd name="T93" fmla="*/ 28 h 1859"/>
                <a:gd name="T94" fmla="*/ 61 w 333"/>
                <a:gd name="T95" fmla="*/ 238 h 1859"/>
                <a:gd name="T96" fmla="*/ 64 w 333"/>
                <a:gd name="T97" fmla="*/ 270 h 1859"/>
                <a:gd name="T98" fmla="*/ 151 w 333"/>
                <a:gd name="T99" fmla="*/ 121 h 1859"/>
                <a:gd name="T100" fmla="*/ 147 w 333"/>
                <a:gd name="T101" fmla="*/ 119 h 1859"/>
                <a:gd name="T102" fmla="*/ 39 w 333"/>
                <a:gd name="T103" fmla="*/ 281 h 1859"/>
                <a:gd name="T104" fmla="*/ 85 w 333"/>
                <a:gd name="T105" fmla="*/ 293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3" h="1859">
                  <a:moveTo>
                    <a:pt x="324" y="1804"/>
                  </a:moveTo>
                  <a:cubicBezTo>
                    <a:pt x="274" y="1841"/>
                    <a:pt x="205" y="1859"/>
                    <a:pt x="150" y="1832"/>
                  </a:cubicBezTo>
                  <a:cubicBezTo>
                    <a:pt x="146" y="1830"/>
                    <a:pt x="149" y="1828"/>
                    <a:pt x="145" y="1827"/>
                  </a:cubicBezTo>
                  <a:cubicBezTo>
                    <a:pt x="135" y="1825"/>
                    <a:pt x="117" y="1814"/>
                    <a:pt x="112" y="1801"/>
                  </a:cubicBezTo>
                  <a:cubicBezTo>
                    <a:pt x="109" y="1794"/>
                    <a:pt x="113" y="1786"/>
                    <a:pt x="112" y="1776"/>
                  </a:cubicBezTo>
                  <a:cubicBezTo>
                    <a:pt x="112" y="1759"/>
                    <a:pt x="106" y="1739"/>
                    <a:pt x="105" y="1725"/>
                  </a:cubicBezTo>
                  <a:cubicBezTo>
                    <a:pt x="105" y="1706"/>
                    <a:pt x="107" y="1675"/>
                    <a:pt x="107" y="1658"/>
                  </a:cubicBezTo>
                  <a:cubicBezTo>
                    <a:pt x="106" y="1562"/>
                    <a:pt x="91" y="1469"/>
                    <a:pt x="80" y="1383"/>
                  </a:cubicBezTo>
                  <a:cubicBezTo>
                    <a:pt x="78" y="1368"/>
                    <a:pt x="73" y="1352"/>
                    <a:pt x="80" y="1338"/>
                  </a:cubicBezTo>
                  <a:cubicBezTo>
                    <a:pt x="83" y="1242"/>
                    <a:pt x="63" y="1145"/>
                    <a:pt x="60" y="1035"/>
                  </a:cubicBezTo>
                  <a:cubicBezTo>
                    <a:pt x="60" y="1019"/>
                    <a:pt x="60" y="1005"/>
                    <a:pt x="59" y="990"/>
                  </a:cubicBezTo>
                  <a:cubicBezTo>
                    <a:pt x="57" y="970"/>
                    <a:pt x="53" y="949"/>
                    <a:pt x="53" y="929"/>
                  </a:cubicBezTo>
                  <a:cubicBezTo>
                    <a:pt x="53" y="918"/>
                    <a:pt x="56" y="907"/>
                    <a:pt x="56" y="897"/>
                  </a:cubicBezTo>
                  <a:cubicBezTo>
                    <a:pt x="56" y="886"/>
                    <a:pt x="52" y="876"/>
                    <a:pt x="51" y="865"/>
                  </a:cubicBezTo>
                  <a:cubicBezTo>
                    <a:pt x="50" y="845"/>
                    <a:pt x="51" y="824"/>
                    <a:pt x="50" y="804"/>
                  </a:cubicBezTo>
                  <a:cubicBezTo>
                    <a:pt x="38" y="661"/>
                    <a:pt x="13" y="517"/>
                    <a:pt x="10" y="362"/>
                  </a:cubicBezTo>
                  <a:cubicBezTo>
                    <a:pt x="10" y="332"/>
                    <a:pt x="14" y="303"/>
                    <a:pt x="0" y="281"/>
                  </a:cubicBezTo>
                  <a:cubicBezTo>
                    <a:pt x="3" y="271"/>
                    <a:pt x="17" y="270"/>
                    <a:pt x="27" y="265"/>
                  </a:cubicBezTo>
                  <a:cubicBezTo>
                    <a:pt x="46" y="200"/>
                    <a:pt x="61" y="115"/>
                    <a:pt x="86" y="44"/>
                  </a:cubicBezTo>
                  <a:cubicBezTo>
                    <a:pt x="90" y="32"/>
                    <a:pt x="94" y="12"/>
                    <a:pt x="100" y="7"/>
                  </a:cubicBezTo>
                  <a:cubicBezTo>
                    <a:pt x="110" y="0"/>
                    <a:pt x="118" y="6"/>
                    <a:pt x="127" y="5"/>
                  </a:cubicBezTo>
                  <a:cubicBezTo>
                    <a:pt x="152" y="32"/>
                    <a:pt x="155" y="85"/>
                    <a:pt x="167" y="131"/>
                  </a:cubicBezTo>
                  <a:cubicBezTo>
                    <a:pt x="171" y="149"/>
                    <a:pt x="181" y="167"/>
                    <a:pt x="186" y="185"/>
                  </a:cubicBezTo>
                  <a:cubicBezTo>
                    <a:pt x="193" y="216"/>
                    <a:pt x="196" y="244"/>
                    <a:pt x="212" y="266"/>
                  </a:cubicBezTo>
                  <a:cubicBezTo>
                    <a:pt x="220" y="268"/>
                    <a:pt x="231" y="274"/>
                    <a:pt x="232" y="277"/>
                  </a:cubicBezTo>
                  <a:cubicBezTo>
                    <a:pt x="230" y="329"/>
                    <a:pt x="238" y="404"/>
                    <a:pt x="247" y="481"/>
                  </a:cubicBezTo>
                  <a:cubicBezTo>
                    <a:pt x="248" y="492"/>
                    <a:pt x="252" y="503"/>
                    <a:pt x="253" y="514"/>
                  </a:cubicBezTo>
                  <a:cubicBezTo>
                    <a:pt x="255" y="534"/>
                    <a:pt x="252" y="555"/>
                    <a:pt x="253" y="577"/>
                  </a:cubicBezTo>
                  <a:cubicBezTo>
                    <a:pt x="258" y="682"/>
                    <a:pt x="278" y="837"/>
                    <a:pt x="285" y="966"/>
                  </a:cubicBezTo>
                  <a:cubicBezTo>
                    <a:pt x="287" y="997"/>
                    <a:pt x="289" y="1029"/>
                    <a:pt x="293" y="1061"/>
                  </a:cubicBezTo>
                  <a:cubicBezTo>
                    <a:pt x="298" y="1088"/>
                    <a:pt x="295" y="1116"/>
                    <a:pt x="300" y="1140"/>
                  </a:cubicBezTo>
                  <a:cubicBezTo>
                    <a:pt x="301" y="1147"/>
                    <a:pt x="306" y="1154"/>
                    <a:pt x="307" y="1161"/>
                  </a:cubicBezTo>
                  <a:cubicBezTo>
                    <a:pt x="310" y="1174"/>
                    <a:pt x="306" y="1187"/>
                    <a:pt x="306" y="1199"/>
                  </a:cubicBezTo>
                  <a:cubicBezTo>
                    <a:pt x="307" y="1236"/>
                    <a:pt x="309" y="1274"/>
                    <a:pt x="310" y="1313"/>
                  </a:cubicBezTo>
                  <a:cubicBezTo>
                    <a:pt x="311" y="1390"/>
                    <a:pt x="326" y="1461"/>
                    <a:pt x="326" y="1535"/>
                  </a:cubicBezTo>
                  <a:cubicBezTo>
                    <a:pt x="326" y="1570"/>
                    <a:pt x="333" y="1606"/>
                    <a:pt x="332" y="1642"/>
                  </a:cubicBezTo>
                  <a:cubicBezTo>
                    <a:pt x="332" y="1684"/>
                    <a:pt x="332" y="1709"/>
                    <a:pt x="330" y="1750"/>
                  </a:cubicBezTo>
                  <a:cubicBezTo>
                    <a:pt x="330" y="1754"/>
                    <a:pt x="331" y="1758"/>
                    <a:pt x="330" y="1763"/>
                  </a:cubicBezTo>
                  <a:cubicBezTo>
                    <a:pt x="329" y="1771"/>
                    <a:pt x="328" y="1790"/>
                    <a:pt x="324" y="1804"/>
                  </a:cubicBezTo>
                  <a:close/>
                  <a:moveTo>
                    <a:pt x="216" y="301"/>
                  </a:moveTo>
                  <a:cubicBezTo>
                    <a:pt x="195" y="302"/>
                    <a:pt x="175" y="314"/>
                    <a:pt x="151" y="316"/>
                  </a:cubicBezTo>
                  <a:cubicBezTo>
                    <a:pt x="108" y="318"/>
                    <a:pt x="60" y="307"/>
                    <a:pt x="24" y="304"/>
                  </a:cubicBezTo>
                  <a:cubicBezTo>
                    <a:pt x="18" y="350"/>
                    <a:pt x="32" y="397"/>
                    <a:pt x="34" y="445"/>
                  </a:cubicBezTo>
                  <a:cubicBezTo>
                    <a:pt x="35" y="456"/>
                    <a:pt x="30" y="467"/>
                    <a:pt x="31" y="479"/>
                  </a:cubicBezTo>
                  <a:cubicBezTo>
                    <a:pt x="32" y="505"/>
                    <a:pt x="39" y="533"/>
                    <a:pt x="41" y="561"/>
                  </a:cubicBezTo>
                  <a:cubicBezTo>
                    <a:pt x="43" y="591"/>
                    <a:pt x="45" y="621"/>
                    <a:pt x="49" y="650"/>
                  </a:cubicBezTo>
                  <a:cubicBezTo>
                    <a:pt x="64" y="782"/>
                    <a:pt x="76" y="916"/>
                    <a:pt x="78" y="1041"/>
                  </a:cubicBezTo>
                  <a:cubicBezTo>
                    <a:pt x="78" y="1055"/>
                    <a:pt x="80" y="1070"/>
                    <a:pt x="81" y="1084"/>
                  </a:cubicBezTo>
                  <a:cubicBezTo>
                    <a:pt x="82" y="1099"/>
                    <a:pt x="86" y="1113"/>
                    <a:pt x="87" y="1127"/>
                  </a:cubicBezTo>
                  <a:cubicBezTo>
                    <a:pt x="89" y="1156"/>
                    <a:pt x="82" y="1186"/>
                    <a:pt x="95" y="1205"/>
                  </a:cubicBezTo>
                  <a:cubicBezTo>
                    <a:pt x="93" y="1264"/>
                    <a:pt x="97" y="1332"/>
                    <a:pt x="102" y="1386"/>
                  </a:cubicBezTo>
                  <a:cubicBezTo>
                    <a:pt x="108" y="1453"/>
                    <a:pt x="119" y="1525"/>
                    <a:pt x="122" y="1596"/>
                  </a:cubicBezTo>
                  <a:cubicBezTo>
                    <a:pt x="123" y="1604"/>
                    <a:pt x="119" y="1613"/>
                    <a:pt x="120" y="1621"/>
                  </a:cubicBezTo>
                  <a:cubicBezTo>
                    <a:pt x="122" y="1675"/>
                    <a:pt x="123" y="1735"/>
                    <a:pt x="131" y="1795"/>
                  </a:cubicBezTo>
                  <a:cubicBezTo>
                    <a:pt x="154" y="1816"/>
                    <a:pt x="187" y="1826"/>
                    <a:pt x="215" y="1830"/>
                  </a:cubicBezTo>
                  <a:cubicBezTo>
                    <a:pt x="250" y="1825"/>
                    <a:pt x="286" y="1812"/>
                    <a:pt x="308" y="1792"/>
                  </a:cubicBezTo>
                  <a:cubicBezTo>
                    <a:pt x="316" y="1734"/>
                    <a:pt x="318" y="1655"/>
                    <a:pt x="301" y="1584"/>
                  </a:cubicBezTo>
                  <a:cubicBezTo>
                    <a:pt x="302" y="1579"/>
                    <a:pt x="307" y="1576"/>
                    <a:pt x="308" y="1572"/>
                  </a:cubicBezTo>
                  <a:cubicBezTo>
                    <a:pt x="302" y="1558"/>
                    <a:pt x="308" y="1545"/>
                    <a:pt x="307" y="1532"/>
                  </a:cubicBezTo>
                  <a:cubicBezTo>
                    <a:pt x="305" y="1467"/>
                    <a:pt x="296" y="1398"/>
                    <a:pt x="297" y="1331"/>
                  </a:cubicBezTo>
                  <a:cubicBezTo>
                    <a:pt x="267" y="1347"/>
                    <a:pt x="199" y="1362"/>
                    <a:pt x="171" y="1332"/>
                  </a:cubicBezTo>
                  <a:cubicBezTo>
                    <a:pt x="156" y="1315"/>
                    <a:pt x="166" y="1285"/>
                    <a:pt x="165" y="1258"/>
                  </a:cubicBezTo>
                  <a:cubicBezTo>
                    <a:pt x="163" y="1196"/>
                    <a:pt x="153" y="1128"/>
                    <a:pt x="152" y="1064"/>
                  </a:cubicBezTo>
                  <a:cubicBezTo>
                    <a:pt x="151" y="1028"/>
                    <a:pt x="152" y="997"/>
                    <a:pt x="150" y="962"/>
                  </a:cubicBezTo>
                  <a:cubicBezTo>
                    <a:pt x="142" y="846"/>
                    <a:pt x="132" y="704"/>
                    <a:pt x="121" y="588"/>
                  </a:cubicBezTo>
                  <a:cubicBezTo>
                    <a:pt x="119" y="575"/>
                    <a:pt x="116" y="562"/>
                    <a:pt x="115" y="550"/>
                  </a:cubicBezTo>
                  <a:cubicBezTo>
                    <a:pt x="115" y="537"/>
                    <a:pt x="117" y="524"/>
                    <a:pt x="116" y="511"/>
                  </a:cubicBezTo>
                  <a:cubicBezTo>
                    <a:pt x="112" y="474"/>
                    <a:pt x="96" y="431"/>
                    <a:pt x="111" y="414"/>
                  </a:cubicBezTo>
                  <a:cubicBezTo>
                    <a:pt x="118" y="413"/>
                    <a:pt x="121" y="421"/>
                    <a:pt x="129" y="423"/>
                  </a:cubicBezTo>
                  <a:cubicBezTo>
                    <a:pt x="155" y="431"/>
                    <a:pt x="215" y="422"/>
                    <a:pt x="221" y="399"/>
                  </a:cubicBezTo>
                  <a:cubicBezTo>
                    <a:pt x="219" y="367"/>
                    <a:pt x="218" y="328"/>
                    <a:pt x="221" y="300"/>
                  </a:cubicBezTo>
                  <a:cubicBezTo>
                    <a:pt x="219" y="300"/>
                    <a:pt x="218" y="301"/>
                    <a:pt x="216" y="301"/>
                  </a:cubicBezTo>
                  <a:close/>
                  <a:moveTo>
                    <a:pt x="158" y="290"/>
                  </a:moveTo>
                  <a:cubicBezTo>
                    <a:pt x="132" y="294"/>
                    <a:pt x="103" y="287"/>
                    <a:pt x="89" y="296"/>
                  </a:cubicBezTo>
                  <a:cubicBezTo>
                    <a:pt x="131" y="299"/>
                    <a:pt x="180" y="304"/>
                    <a:pt x="211" y="283"/>
                  </a:cubicBezTo>
                  <a:cubicBezTo>
                    <a:pt x="192" y="272"/>
                    <a:pt x="179" y="287"/>
                    <a:pt x="158" y="290"/>
                  </a:cubicBezTo>
                  <a:close/>
                  <a:moveTo>
                    <a:pt x="282" y="1080"/>
                  </a:moveTo>
                  <a:cubicBezTo>
                    <a:pt x="282" y="1067"/>
                    <a:pt x="279" y="1053"/>
                    <a:pt x="278" y="1039"/>
                  </a:cubicBezTo>
                  <a:cubicBezTo>
                    <a:pt x="275" y="1016"/>
                    <a:pt x="276" y="998"/>
                    <a:pt x="274" y="986"/>
                  </a:cubicBezTo>
                  <a:cubicBezTo>
                    <a:pt x="272" y="978"/>
                    <a:pt x="268" y="971"/>
                    <a:pt x="267" y="963"/>
                  </a:cubicBezTo>
                  <a:cubicBezTo>
                    <a:pt x="264" y="949"/>
                    <a:pt x="266" y="933"/>
                    <a:pt x="265" y="917"/>
                  </a:cubicBezTo>
                  <a:cubicBezTo>
                    <a:pt x="260" y="852"/>
                    <a:pt x="255" y="806"/>
                    <a:pt x="248" y="733"/>
                  </a:cubicBezTo>
                  <a:cubicBezTo>
                    <a:pt x="245" y="712"/>
                    <a:pt x="241" y="691"/>
                    <a:pt x="240" y="672"/>
                  </a:cubicBezTo>
                  <a:cubicBezTo>
                    <a:pt x="238" y="652"/>
                    <a:pt x="243" y="634"/>
                    <a:pt x="244" y="618"/>
                  </a:cubicBezTo>
                  <a:cubicBezTo>
                    <a:pt x="246" y="598"/>
                    <a:pt x="237" y="574"/>
                    <a:pt x="235" y="551"/>
                  </a:cubicBezTo>
                  <a:cubicBezTo>
                    <a:pt x="231" y="500"/>
                    <a:pt x="230" y="459"/>
                    <a:pt x="222" y="425"/>
                  </a:cubicBezTo>
                  <a:cubicBezTo>
                    <a:pt x="192" y="441"/>
                    <a:pt x="150" y="440"/>
                    <a:pt x="120" y="439"/>
                  </a:cubicBezTo>
                  <a:cubicBezTo>
                    <a:pt x="123" y="485"/>
                    <a:pt x="132" y="550"/>
                    <a:pt x="136" y="605"/>
                  </a:cubicBezTo>
                  <a:cubicBezTo>
                    <a:pt x="142" y="682"/>
                    <a:pt x="155" y="767"/>
                    <a:pt x="157" y="824"/>
                  </a:cubicBezTo>
                  <a:cubicBezTo>
                    <a:pt x="163" y="984"/>
                    <a:pt x="171" y="1179"/>
                    <a:pt x="180" y="1323"/>
                  </a:cubicBezTo>
                  <a:cubicBezTo>
                    <a:pt x="216" y="1341"/>
                    <a:pt x="265" y="1334"/>
                    <a:pt x="296" y="1311"/>
                  </a:cubicBezTo>
                  <a:cubicBezTo>
                    <a:pt x="296" y="1225"/>
                    <a:pt x="284" y="1142"/>
                    <a:pt x="282" y="1080"/>
                  </a:cubicBezTo>
                  <a:close/>
                  <a:moveTo>
                    <a:pt x="147" y="119"/>
                  </a:moveTo>
                  <a:cubicBezTo>
                    <a:pt x="136" y="82"/>
                    <a:pt x="138" y="43"/>
                    <a:pt x="111" y="28"/>
                  </a:cubicBezTo>
                  <a:cubicBezTo>
                    <a:pt x="81" y="99"/>
                    <a:pt x="63" y="188"/>
                    <a:pt x="47" y="265"/>
                  </a:cubicBezTo>
                  <a:cubicBezTo>
                    <a:pt x="57" y="260"/>
                    <a:pt x="53" y="245"/>
                    <a:pt x="61" y="238"/>
                  </a:cubicBezTo>
                  <a:cubicBezTo>
                    <a:pt x="66" y="220"/>
                    <a:pt x="64" y="197"/>
                    <a:pt x="77" y="185"/>
                  </a:cubicBezTo>
                  <a:cubicBezTo>
                    <a:pt x="76" y="215"/>
                    <a:pt x="63" y="242"/>
                    <a:pt x="64" y="270"/>
                  </a:cubicBezTo>
                  <a:cubicBezTo>
                    <a:pt x="98" y="274"/>
                    <a:pt x="146" y="279"/>
                    <a:pt x="187" y="264"/>
                  </a:cubicBezTo>
                  <a:cubicBezTo>
                    <a:pt x="184" y="212"/>
                    <a:pt x="159" y="175"/>
                    <a:pt x="151" y="121"/>
                  </a:cubicBezTo>
                  <a:cubicBezTo>
                    <a:pt x="151" y="121"/>
                    <a:pt x="152" y="122"/>
                    <a:pt x="152" y="120"/>
                  </a:cubicBezTo>
                  <a:cubicBezTo>
                    <a:pt x="150" y="121"/>
                    <a:pt x="150" y="119"/>
                    <a:pt x="147" y="119"/>
                  </a:cubicBezTo>
                  <a:close/>
                  <a:moveTo>
                    <a:pt x="41" y="286"/>
                  </a:moveTo>
                  <a:cubicBezTo>
                    <a:pt x="40" y="284"/>
                    <a:pt x="41" y="281"/>
                    <a:pt x="39" y="281"/>
                  </a:cubicBezTo>
                  <a:cubicBezTo>
                    <a:pt x="35" y="287"/>
                    <a:pt x="27" y="273"/>
                    <a:pt x="24" y="282"/>
                  </a:cubicBezTo>
                  <a:cubicBezTo>
                    <a:pt x="42" y="291"/>
                    <a:pt x="68" y="294"/>
                    <a:pt x="85" y="293"/>
                  </a:cubicBezTo>
                  <a:cubicBezTo>
                    <a:pt x="67" y="291"/>
                    <a:pt x="53" y="281"/>
                    <a:pt x="41" y="286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18"/>
            <p:cNvSpPr>
              <a:spLocks noEditPoints="1"/>
            </p:cNvSpPr>
            <p:nvPr/>
          </p:nvSpPr>
          <p:spPr bwMode="auto">
            <a:xfrm>
              <a:off x="4560888" y="5137150"/>
              <a:ext cx="355600" cy="1174750"/>
            </a:xfrm>
            <a:custGeom>
              <a:avLst/>
              <a:gdLst>
                <a:gd name="T0" fmla="*/ 35 w 552"/>
                <a:gd name="T1" fmla="*/ 287 h 1817"/>
                <a:gd name="T2" fmla="*/ 40 w 552"/>
                <a:gd name="T3" fmla="*/ 54 h 1817"/>
                <a:gd name="T4" fmla="*/ 85 w 552"/>
                <a:gd name="T5" fmla="*/ 28 h 1817"/>
                <a:gd name="T6" fmla="*/ 189 w 552"/>
                <a:gd name="T7" fmla="*/ 190 h 1817"/>
                <a:gd name="T8" fmla="*/ 240 w 552"/>
                <a:gd name="T9" fmla="*/ 244 h 1817"/>
                <a:gd name="T10" fmla="*/ 268 w 552"/>
                <a:gd name="T11" fmla="*/ 321 h 1817"/>
                <a:gd name="T12" fmla="*/ 302 w 552"/>
                <a:gd name="T13" fmla="*/ 479 h 1817"/>
                <a:gd name="T14" fmla="*/ 426 w 552"/>
                <a:gd name="T15" fmla="*/ 955 h 1817"/>
                <a:gd name="T16" fmla="*/ 485 w 552"/>
                <a:gd name="T17" fmla="*/ 1305 h 1817"/>
                <a:gd name="T18" fmla="*/ 535 w 552"/>
                <a:gd name="T19" fmla="*/ 1595 h 1817"/>
                <a:gd name="T20" fmla="*/ 533 w 552"/>
                <a:gd name="T21" fmla="*/ 1752 h 1817"/>
                <a:gd name="T22" fmla="*/ 368 w 552"/>
                <a:gd name="T23" fmla="*/ 1803 h 1817"/>
                <a:gd name="T24" fmla="*/ 320 w 552"/>
                <a:gd name="T25" fmla="*/ 1789 h 1817"/>
                <a:gd name="T26" fmla="*/ 290 w 552"/>
                <a:gd name="T27" fmla="*/ 1542 h 1817"/>
                <a:gd name="T28" fmla="*/ 249 w 552"/>
                <a:gd name="T29" fmla="*/ 1324 h 1817"/>
                <a:gd name="T30" fmla="*/ 169 w 552"/>
                <a:gd name="T31" fmla="*/ 977 h 1817"/>
                <a:gd name="T32" fmla="*/ 99 w 552"/>
                <a:gd name="T33" fmla="*/ 706 h 1817"/>
                <a:gd name="T34" fmla="*/ 49 w 552"/>
                <a:gd name="T35" fmla="*/ 484 h 1817"/>
                <a:gd name="T36" fmla="*/ 12 w 552"/>
                <a:gd name="T37" fmla="*/ 346 h 1817"/>
                <a:gd name="T38" fmla="*/ 92 w 552"/>
                <a:gd name="T39" fmla="*/ 591 h 1817"/>
                <a:gd name="T40" fmla="*/ 118 w 552"/>
                <a:gd name="T41" fmla="*/ 710 h 1817"/>
                <a:gd name="T42" fmla="*/ 234 w 552"/>
                <a:gd name="T43" fmla="*/ 1199 h 1817"/>
                <a:gd name="T44" fmla="*/ 276 w 552"/>
                <a:gd name="T45" fmla="*/ 1400 h 1817"/>
                <a:gd name="T46" fmla="*/ 332 w 552"/>
                <a:gd name="T47" fmla="*/ 1773 h 1817"/>
                <a:gd name="T48" fmla="*/ 393 w 552"/>
                <a:gd name="T49" fmla="*/ 1795 h 1817"/>
                <a:gd name="T50" fmla="*/ 524 w 552"/>
                <a:gd name="T51" fmla="*/ 1738 h 1817"/>
                <a:gd name="T52" fmla="*/ 522 w 552"/>
                <a:gd name="T53" fmla="*/ 1628 h 1817"/>
                <a:gd name="T54" fmla="*/ 357 w 552"/>
                <a:gd name="T55" fmla="*/ 1402 h 1817"/>
                <a:gd name="T56" fmla="*/ 317 w 552"/>
                <a:gd name="T57" fmla="*/ 1359 h 1817"/>
                <a:gd name="T58" fmla="*/ 268 w 552"/>
                <a:gd name="T59" fmla="*/ 1074 h 1817"/>
                <a:gd name="T60" fmla="*/ 131 w 552"/>
                <a:gd name="T61" fmla="*/ 545 h 1817"/>
                <a:gd name="T62" fmla="*/ 94 w 552"/>
                <a:gd name="T63" fmla="*/ 386 h 1817"/>
                <a:gd name="T64" fmla="*/ 232 w 552"/>
                <a:gd name="T65" fmla="*/ 265 h 1817"/>
                <a:gd name="T66" fmla="*/ 92 w 552"/>
                <a:gd name="T67" fmla="*/ 591 h 1817"/>
                <a:gd name="T68" fmla="*/ 237 w 552"/>
                <a:gd name="T69" fmla="*/ 895 h 1817"/>
                <a:gd name="T70" fmla="*/ 337 w 552"/>
                <a:gd name="T71" fmla="*/ 1354 h 1817"/>
                <a:gd name="T72" fmla="*/ 470 w 552"/>
                <a:gd name="T73" fmla="*/ 1350 h 1817"/>
                <a:gd name="T74" fmla="*/ 434 w 552"/>
                <a:gd name="T75" fmla="*/ 1083 h 1817"/>
                <a:gd name="T76" fmla="*/ 409 w 552"/>
                <a:gd name="T77" fmla="*/ 957 h 1817"/>
                <a:gd name="T78" fmla="*/ 331 w 552"/>
                <a:gd name="T79" fmla="*/ 661 h 1817"/>
                <a:gd name="T80" fmla="*/ 229 w 552"/>
                <a:gd name="T81" fmla="*/ 363 h 1817"/>
                <a:gd name="T82" fmla="*/ 197 w 552"/>
                <a:gd name="T83" fmla="*/ 729 h 1817"/>
                <a:gd name="T84" fmla="*/ 42 w 552"/>
                <a:gd name="T85" fmla="*/ 301 h 1817"/>
                <a:gd name="T86" fmla="*/ 220 w 552"/>
                <a:gd name="T87" fmla="*/ 252 h 1817"/>
                <a:gd name="T88" fmla="*/ 181 w 552"/>
                <a:gd name="T89" fmla="*/ 210 h 1817"/>
                <a:gd name="T90" fmla="*/ 75 w 552"/>
                <a:gd name="T91" fmla="*/ 37 h 1817"/>
                <a:gd name="T92" fmla="*/ 51 w 552"/>
                <a:gd name="T93" fmla="*/ 278 h 1817"/>
                <a:gd name="T94" fmla="*/ 135 w 552"/>
                <a:gd name="T95" fmla="*/ 154 h 1817"/>
                <a:gd name="T96" fmla="*/ 181 w 552"/>
                <a:gd name="T97" fmla="*/ 2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2" h="1817">
                  <a:moveTo>
                    <a:pt x="0" y="315"/>
                  </a:moveTo>
                  <a:cubicBezTo>
                    <a:pt x="10" y="304"/>
                    <a:pt x="25" y="297"/>
                    <a:pt x="35" y="287"/>
                  </a:cubicBezTo>
                  <a:cubicBezTo>
                    <a:pt x="42" y="238"/>
                    <a:pt x="38" y="192"/>
                    <a:pt x="36" y="128"/>
                  </a:cubicBezTo>
                  <a:cubicBezTo>
                    <a:pt x="35" y="100"/>
                    <a:pt x="38" y="74"/>
                    <a:pt x="40" y="54"/>
                  </a:cubicBezTo>
                  <a:cubicBezTo>
                    <a:pt x="41" y="35"/>
                    <a:pt x="36" y="9"/>
                    <a:pt x="53" y="4"/>
                  </a:cubicBezTo>
                  <a:cubicBezTo>
                    <a:pt x="68" y="0"/>
                    <a:pt x="77" y="18"/>
                    <a:pt x="85" y="28"/>
                  </a:cubicBezTo>
                  <a:cubicBezTo>
                    <a:pt x="109" y="57"/>
                    <a:pt x="127" y="84"/>
                    <a:pt x="149" y="125"/>
                  </a:cubicBezTo>
                  <a:cubicBezTo>
                    <a:pt x="162" y="149"/>
                    <a:pt x="179" y="172"/>
                    <a:pt x="189" y="190"/>
                  </a:cubicBezTo>
                  <a:cubicBezTo>
                    <a:pt x="195" y="201"/>
                    <a:pt x="194" y="211"/>
                    <a:pt x="200" y="218"/>
                  </a:cubicBezTo>
                  <a:cubicBezTo>
                    <a:pt x="208" y="226"/>
                    <a:pt x="230" y="235"/>
                    <a:pt x="240" y="244"/>
                  </a:cubicBezTo>
                  <a:cubicBezTo>
                    <a:pt x="243" y="247"/>
                    <a:pt x="241" y="255"/>
                    <a:pt x="249" y="254"/>
                  </a:cubicBezTo>
                  <a:cubicBezTo>
                    <a:pt x="253" y="279"/>
                    <a:pt x="254" y="306"/>
                    <a:pt x="268" y="321"/>
                  </a:cubicBezTo>
                  <a:cubicBezTo>
                    <a:pt x="263" y="346"/>
                    <a:pt x="278" y="378"/>
                    <a:pt x="285" y="409"/>
                  </a:cubicBezTo>
                  <a:cubicBezTo>
                    <a:pt x="291" y="432"/>
                    <a:pt x="296" y="456"/>
                    <a:pt x="302" y="479"/>
                  </a:cubicBezTo>
                  <a:cubicBezTo>
                    <a:pt x="314" y="522"/>
                    <a:pt x="329" y="566"/>
                    <a:pt x="338" y="611"/>
                  </a:cubicBezTo>
                  <a:cubicBezTo>
                    <a:pt x="360" y="726"/>
                    <a:pt x="399" y="834"/>
                    <a:pt x="426" y="955"/>
                  </a:cubicBezTo>
                  <a:cubicBezTo>
                    <a:pt x="440" y="1023"/>
                    <a:pt x="452" y="1101"/>
                    <a:pt x="468" y="1183"/>
                  </a:cubicBezTo>
                  <a:cubicBezTo>
                    <a:pt x="475" y="1224"/>
                    <a:pt x="478" y="1265"/>
                    <a:pt x="485" y="1305"/>
                  </a:cubicBezTo>
                  <a:cubicBezTo>
                    <a:pt x="492" y="1343"/>
                    <a:pt x="497" y="1381"/>
                    <a:pt x="504" y="1418"/>
                  </a:cubicBezTo>
                  <a:cubicBezTo>
                    <a:pt x="515" y="1480"/>
                    <a:pt x="527" y="1537"/>
                    <a:pt x="535" y="1595"/>
                  </a:cubicBezTo>
                  <a:cubicBezTo>
                    <a:pt x="541" y="1631"/>
                    <a:pt x="544" y="1672"/>
                    <a:pt x="548" y="1704"/>
                  </a:cubicBezTo>
                  <a:cubicBezTo>
                    <a:pt x="552" y="1728"/>
                    <a:pt x="539" y="1733"/>
                    <a:pt x="533" y="1752"/>
                  </a:cubicBezTo>
                  <a:cubicBezTo>
                    <a:pt x="503" y="1779"/>
                    <a:pt x="453" y="1817"/>
                    <a:pt x="391" y="1810"/>
                  </a:cubicBezTo>
                  <a:cubicBezTo>
                    <a:pt x="384" y="1810"/>
                    <a:pt x="377" y="1804"/>
                    <a:pt x="368" y="1803"/>
                  </a:cubicBezTo>
                  <a:cubicBezTo>
                    <a:pt x="360" y="1801"/>
                    <a:pt x="352" y="1804"/>
                    <a:pt x="345" y="1802"/>
                  </a:cubicBezTo>
                  <a:cubicBezTo>
                    <a:pt x="339" y="1800"/>
                    <a:pt x="325" y="1795"/>
                    <a:pt x="320" y="1789"/>
                  </a:cubicBezTo>
                  <a:cubicBezTo>
                    <a:pt x="314" y="1781"/>
                    <a:pt x="312" y="1745"/>
                    <a:pt x="310" y="1727"/>
                  </a:cubicBezTo>
                  <a:cubicBezTo>
                    <a:pt x="307" y="1683"/>
                    <a:pt x="297" y="1592"/>
                    <a:pt x="290" y="1542"/>
                  </a:cubicBezTo>
                  <a:cubicBezTo>
                    <a:pt x="288" y="1530"/>
                    <a:pt x="283" y="1518"/>
                    <a:pt x="281" y="1506"/>
                  </a:cubicBezTo>
                  <a:cubicBezTo>
                    <a:pt x="270" y="1443"/>
                    <a:pt x="261" y="1384"/>
                    <a:pt x="249" y="1324"/>
                  </a:cubicBezTo>
                  <a:cubicBezTo>
                    <a:pt x="236" y="1266"/>
                    <a:pt x="222" y="1209"/>
                    <a:pt x="212" y="1150"/>
                  </a:cubicBezTo>
                  <a:cubicBezTo>
                    <a:pt x="202" y="1092"/>
                    <a:pt x="188" y="1034"/>
                    <a:pt x="169" y="977"/>
                  </a:cubicBezTo>
                  <a:cubicBezTo>
                    <a:pt x="149" y="917"/>
                    <a:pt x="141" y="852"/>
                    <a:pt x="125" y="791"/>
                  </a:cubicBezTo>
                  <a:cubicBezTo>
                    <a:pt x="117" y="762"/>
                    <a:pt x="106" y="734"/>
                    <a:pt x="99" y="706"/>
                  </a:cubicBezTo>
                  <a:cubicBezTo>
                    <a:pt x="92" y="678"/>
                    <a:pt x="89" y="649"/>
                    <a:pt x="83" y="620"/>
                  </a:cubicBezTo>
                  <a:cubicBezTo>
                    <a:pt x="74" y="574"/>
                    <a:pt x="65" y="524"/>
                    <a:pt x="49" y="484"/>
                  </a:cubicBezTo>
                  <a:cubicBezTo>
                    <a:pt x="38" y="455"/>
                    <a:pt x="30" y="424"/>
                    <a:pt x="22" y="395"/>
                  </a:cubicBezTo>
                  <a:cubicBezTo>
                    <a:pt x="17" y="378"/>
                    <a:pt x="16" y="361"/>
                    <a:pt x="12" y="346"/>
                  </a:cubicBezTo>
                  <a:cubicBezTo>
                    <a:pt x="8" y="333"/>
                    <a:pt x="0" y="329"/>
                    <a:pt x="0" y="315"/>
                  </a:cubicBezTo>
                  <a:close/>
                  <a:moveTo>
                    <a:pt x="92" y="591"/>
                  </a:moveTo>
                  <a:cubicBezTo>
                    <a:pt x="95" y="605"/>
                    <a:pt x="102" y="618"/>
                    <a:pt x="105" y="632"/>
                  </a:cubicBezTo>
                  <a:cubicBezTo>
                    <a:pt x="110" y="658"/>
                    <a:pt x="111" y="685"/>
                    <a:pt x="118" y="710"/>
                  </a:cubicBezTo>
                  <a:cubicBezTo>
                    <a:pt x="137" y="784"/>
                    <a:pt x="160" y="873"/>
                    <a:pt x="180" y="958"/>
                  </a:cubicBezTo>
                  <a:cubicBezTo>
                    <a:pt x="199" y="1037"/>
                    <a:pt x="218" y="1113"/>
                    <a:pt x="234" y="1199"/>
                  </a:cubicBezTo>
                  <a:cubicBezTo>
                    <a:pt x="239" y="1227"/>
                    <a:pt x="246" y="1252"/>
                    <a:pt x="254" y="1279"/>
                  </a:cubicBezTo>
                  <a:cubicBezTo>
                    <a:pt x="265" y="1318"/>
                    <a:pt x="269" y="1360"/>
                    <a:pt x="276" y="1400"/>
                  </a:cubicBezTo>
                  <a:cubicBezTo>
                    <a:pt x="289" y="1462"/>
                    <a:pt x="295" y="1521"/>
                    <a:pt x="308" y="1590"/>
                  </a:cubicBezTo>
                  <a:cubicBezTo>
                    <a:pt x="319" y="1653"/>
                    <a:pt x="322" y="1719"/>
                    <a:pt x="332" y="1773"/>
                  </a:cubicBezTo>
                  <a:cubicBezTo>
                    <a:pt x="339" y="1779"/>
                    <a:pt x="348" y="1783"/>
                    <a:pt x="354" y="1789"/>
                  </a:cubicBezTo>
                  <a:cubicBezTo>
                    <a:pt x="373" y="1785"/>
                    <a:pt x="377" y="1794"/>
                    <a:pt x="393" y="1795"/>
                  </a:cubicBezTo>
                  <a:cubicBezTo>
                    <a:pt x="431" y="1797"/>
                    <a:pt x="464" y="1782"/>
                    <a:pt x="488" y="1767"/>
                  </a:cubicBezTo>
                  <a:cubicBezTo>
                    <a:pt x="500" y="1759"/>
                    <a:pt x="518" y="1748"/>
                    <a:pt x="524" y="1738"/>
                  </a:cubicBezTo>
                  <a:cubicBezTo>
                    <a:pt x="535" y="1719"/>
                    <a:pt x="528" y="1696"/>
                    <a:pt x="525" y="1673"/>
                  </a:cubicBezTo>
                  <a:cubicBezTo>
                    <a:pt x="524" y="1658"/>
                    <a:pt x="523" y="1643"/>
                    <a:pt x="522" y="1628"/>
                  </a:cubicBezTo>
                  <a:cubicBezTo>
                    <a:pt x="515" y="1546"/>
                    <a:pt x="490" y="1453"/>
                    <a:pt x="480" y="1369"/>
                  </a:cubicBezTo>
                  <a:cubicBezTo>
                    <a:pt x="453" y="1381"/>
                    <a:pt x="399" y="1404"/>
                    <a:pt x="357" y="1402"/>
                  </a:cubicBezTo>
                  <a:cubicBezTo>
                    <a:pt x="344" y="1401"/>
                    <a:pt x="319" y="1395"/>
                    <a:pt x="315" y="1386"/>
                  </a:cubicBezTo>
                  <a:cubicBezTo>
                    <a:pt x="312" y="1379"/>
                    <a:pt x="317" y="1367"/>
                    <a:pt x="317" y="1359"/>
                  </a:cubicBezTo>
                  <a:cubicBezTo>
                    <a:pt x="317" y="1324"/>
                    <a:pt x="308" y="1288"/>
                    <a:pt x="303" y="1250"/>
                  </a:cubicBezTo>
                  <a:cubicBezTo>
                    <a:pt x="294" y="1190"/>
                    <a:pt x="280" y="1134"/>
                    <a:pt x="268" y="1074"/>
                  </a:cubicBezTo>
                  <a:cubicBezTo>
                    <a:pt x="238" y="935"/>
                    <a:pt x="208" y="789"/>
                    <a:pt x="160" y="648"/>
                  </a:cubicBezTo>
                  <a:cubicBezTo>
                    <a:pt x="149" y="615"/>
                    <a:pt x="138" y="579"/>
                    <a:pt x="131" y="545"/>
                  </a:cubicBezTo>
                  <a:cubicBezTo>
                    <a:pt x="121" y="504"/>
                    <a:pt x="118" y="462"/>
                    <a:pt x="104" y="428"/>
                  </a:cubicBezTo>
                  <a:cubicBezTo>
                    <a:pt x="98" y="415"/>
                    <a:pt x="84" y="403"/>
                    <a:pt x="94" y="386"/>
                  </a:cubicBezTo>
                  <a:cubicBezTo>
                    <a:pt x="153" y="397"/>
                    <a:pt x="220" y="364"/>
                    <a:pt x="249" y="321"/>
                  </a:cubicBezTo>
                  <a:cubicBezTo>
                    <a:pt x="243" y="304"/>
                    <a:pt x="241" y="283"/>
                    <a:pt x="232" y="265"/>
                  </a:cubicBezTo>
                  <a:cubicBezTo>
                    <a:pt x="173" y="309"/>
                    <a:pt x="103" y="326"/>
                    <a:pt x="24" y="336"/>
                  </a:cubicBezTo>
                  <a:cubicBezTo>
                    <a:pt x="37" y="421"/>
                    <a:pt x="71" y="502"/>
                    <a:pt x="92" y="591"/>
                  </a:cubicBezTo>
                  <a:close/>
                  <a:moveTo>
                    <a:pt x="197" y="729"/>
                  </a:moveTo>
                  <a:cubicBezTo>
                    <a:pt x="214" y="783"/>
                    <a:pt x="223" y="839"/>
                    <a:pt x="237" y="895"/>
                  </a:cubicBezTo>
                  <a:cubicBezTo>
                    <a:pt x="254" y="958"/>
                    <a:pt x="271" y="1026"/>
                    <a:pt x="284" y="1087"/>
                  </a:cubicBezTo>
                  <a:cubicBezTo>
                    <a:pt x="303" y="1176"/>
                    <a:pt x="314" y="1265"/>
                    <a:pt x="337" y="1354"/>
                  </a:cubicBezTo>
                  <a:cubicBezTo>
                    <a:pt x="316" y="1385"/>
                    <a:pt x="366" y="1386"/>
                    <a:pt x="396" y="1383"/>
                  </a:cubicBezTo>
                  <a:cubicBezTo>
                    <a:pt x="419" y="1380"/>
                    <a:pt x="463" y="1367"/>
                    <a:pt x="470" y="1350"/>
                  </a:cubicBezTo>
                  <a:cubicBezTo>
                    <a:pt x="474" y="1339"/>
                    <a:pt x="470" y="1326"/>
                    <a:pt x="468" y="1315"/>
                  </a:cubicBezTo>
                  <a:cubicBezTo>
                    <a:pt x="453" y="1240"/>
                    <a:pt x="445" y="1156"/>
                    <a:pt x="434" y="1083"/>
                  </a:cubicBezTo>
                  <a:cubicBezTo>
                    <a:pt x="431" y="1066"/>
                    <a:pt x="424" y="1050"/>
                    <a:pt x="420" y="1033"/>
                  </a:cubicBezTo>
                  <a:cubicBezTo>
                    <a:pt x="415" y="1008"/>
                    <a:pt x="414" y="982"/>
                    <a:pt x="409" y="957"/>
                  </a:cubicBezTo>
                  <a:cubicBezTo>
                    <a:pt x="393" y="879"/>
                    <a:pt x="373" y="813"/>
                    <a:pt x="350" y="741"/>
                  </a:cubicBezTo>
                  <a:cubicBezTo>
                    <a:pt x="342" y="716"/>
                    <a:pt x="338" y="688"/>
                    <a:pt x="331" y="661"/>
                  </a:cubicBezTo>
                  <a:cubicBezTo>
                    <a:pt x="306" y="562"/>
                    <a:pt x="286" y="446"/>
                    <a:pt x="254" y="346"/>
                  </a:cubicBezTo>
                  <a:cubicBezTo>
                    <a:pt x="244" y="348"/>
                    <a:pt x="237" y="357"/>
                    <a:pt x="229" y="363"/>
                  </a:cubicBezTo>
                  <a:cubicBezTo>
                    <a:pt x="191" y="391"/>
                    <a:pt x="150" y="406"/>
                    <a:pt x="113" y="407"/>
                  </a:cubicBezTo>
                  <a:cubicBezTo>
                    <a:pt x="132" y="511"/>
                    <a:pt x="162" y="622"/>
                    <a:pt x="197" y="729"/>
                  </a:cubicBezTo>
                  <a:close/>
                  <a:moveTo>
                    <a:pt x="191" y="255"/>
                  </a:moveTo>
                  <a:cubicBezTo>
                    <a:pt x="150" y="279"/>
                    <a:pt x="71" y="291"/>
                    <a:pt x="42" y="301"/>
                  </a:cubicBezTo>
                  <a:cubicBezTo>
                    <a:pt x="39" y="309"/>
                    <a:pt x="28" y="308"/>
                    <a:pt x="25" y="319"/>
                  </a:cubicBezTo>
                  <a:cubicBezTo>
                    <a:pt x="98" y="310"/>
                    <a:pt x="169" y="294"/>
                    <a:pt x="220" y="252"/>
                  </a:cubicBezTo>
                  <a:cubicBezTo>
                    <a:pt x="210" y="234"/>
                    <a:pt x="204" y="248"/>
                    <a:pt x="191" y="255"/>
                  </a:cubicBezTo>
                  <a:close/>
                  <a:moveTo>
                    <a:pt x="181" y="210"/>
                  </a:moveTo>
                  <a:cubicBezTo>
                    <a:pt x="162" y="174"/>
                    <a:pt x="135" y="130"/>
                    <a:pt x="121" y="97"/>
                  </a:cubicBezTo>
                  <a:cubicBezTo>
                    <a:pt x="103" y="80"/>
                    <a:pt x="95" y="51"/>
                    <a:pt x="75" y="37"/>
                  </a:cubicBezTo>
                  <a:cubicBezTo>
                    <a:pt x="72" y="27"/>
                    <a:pt x="67" y="22"/>
                    <a:pt x="56" y="22"/>
                  </a:cubicBezTo>
                  <a:cubicBezTo>
                    <a:pt x="37" y="105"/>
                    <a:pt x="59" y="192"/>
                    <a:pt x="51" y="278"/>
                  </a:cubicBezTo>
                  <a:cubicBezTo>
                    <a:pt x="95" y="273"/>
                    <a:pt x="120" y="260"/>
                    <a:pt x="165" y="250"/>
                  </a:cubicBezTo>
                  <a:cubicBezTo>
                    <a:pt x="163" y="210"/>
                    <a:pt x="136" y="188"/>
                    <a:pt x="135" y="154"/>
                  </a:cubicBezTo>
                  <a:cubicBezTo>
                    <a:pt x="152" y="181"/>
                    <a:pt x="167" y="210"/>
                    <a:pt x="178" y="243"/>
                  </a:cubicBezTo>
                  <a:cubicBezTo>
                    <a:pt x="203" y="236"/>
                    <a:pt x="189" y="225"/>
                    <a:pt x="181" y="210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857620" y="1714494"/>
            <a:ext cx="464347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火焰温暖明亮吗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785918" y="1071552"/>
            <a:ext cx="642942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火焰温暖明亮。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改为疑问句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改为感叹句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改为反问句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57620" y="2357436"/>
            <a:ext cx="464347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火焰多么温暖明亮啊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57620" y="3005645"/>
            <a:ext cx="464347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难道火焰不温暖明亮吗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2" grpId="0"/>
      <p:bldP spid="60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85720" y="1144892"/>
            <a:ext cx="2571768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慈爱的奶奶　　　喷香的烤鹅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美好的地方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温暖的大火炉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262580"/>
            <a:ext cx="6647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三、根据课文内容用横线连接词语。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6710" y="3681803"/>
            <a:ext cx="1357290" cy="146169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644257" y="1144892"/>
            <a:ext cx="142876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温暖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幸福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食物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爱抚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72505" y="1144905"/>
            <a:ext cx="209931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冻死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寒冷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孤独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饥饿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183130" y="1536700"/>
            <a:ext cx="1452880" cy="18992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072640" y="2214245"/>
            <a:ext cx="1706880" cy="7175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 flipV="1">
            <a:off x="4432935" y="2859405"/>
            <a:ext cx="1795145" cy="6489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2175510" y="2284095"/>
            <a:ext cx="1532255" cy="6477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4643755" y="2860040"/>
            <a:ext cx="1584325" cy="6483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4505325" y="1635760"/>
            <a:ext cx="1650365" cy="6483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2474595" y="1564005"/>
            <a:ext cx="1233170" cy="20154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 flipV="1">
            <a:off x="4538345" y="1565275"/>
            <a:ext cx="1617345" cy="6470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071570" y="785800"/>
            <a:ext cx="807243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她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的一双小手几乎冻僵了。啊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哪怕一根小小的火柴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对她也是有好处的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她敢从成把的火柴里抽出一根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在墙上擦燃了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来暧和暧和自己的小手吗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她终于抽出了一根。哧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火柴燃起来了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冒出火焰来了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她把小手拢在火焰上。多么温暖多么明亮的火焰啊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简直像一支小小的蜡烛。这是一道奇异的火光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小女孩觉得自己好像坐在一个大火炉前面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火炉装着闪亮的铜脚和铜把手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烧得旺旺的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暧烘烘的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多么舒服啊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唉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这是怎么回事呢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她刚把脚伸出去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想让脚也暧和一下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火柴灭了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火炉不见了。她坐在那儿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手里只有一根烧过了的火柴梗。</a:t>
            </a:r>
            <a:endPara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346" y="2500312"/>
            <a:ext cx="1500198" cy="216239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1025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00034" y="214296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42910" y="214296"/>
            <a:ext cx="807243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分别找出一个表示很冷和很暖的词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1025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6710" y="3143254"/>
            <a:ext cx="1357290" cy="14616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43108" y="785800"/>
            <a:ext cx="2348720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冻僵、暖烘烘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1428742"/>
            <a:ext cx="807243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句子“她敢从成把的火柴里抽出一根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在墙上擦燃了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来暧和暧和自己的小手吗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她终于抽出了一根。”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①这句话运用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修辞手法。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②“她终于抽出了一根”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终于”说明了什么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7554" y="2643188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4414" y="3857634"/>
            <a:ext cx="4873450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说明她是下了很大的决心的。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1109</Words>
  <Application>WPS 演示</Application>
  <PresentationFormat>全屏显示(16:9)</PresentationFormat>
  <Paragraphs>132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方正少儿简体</vt:lpstr>
      <vt:lpstr>楷体</vt:lpstr>
      <vt:lpstr>微软雅黑</vt:lpstr>
      <vt:lpstr>黑体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113</cp:revision>
  <dcterms:created xsi:type="dcterms:W3CDTF">2018-12-06T02:32:00Z</dcterms:created>
  <dcterms:modified xsi:type="dcterms:W3CDTF">2021-08-10T09:27:51Z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