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75" r:id="rId7"/>
    <p:sldId id="260" r:id="rId8"/>
    <p:sldId id="276" r:id="rId9"/>
    <p:sldId id="278" r:id="rId10"/>
    <p:sldId id="282" r:id="rId11"/>
    <p:sldId id="286" r:id="rId12"/>
    <p:sldId id="28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46" autoAdjust="0"/>
    <p:restoredTop sz="94660"/>
  </p:normalViewPr>
  <p:slideViewPr>
    <p:cSldViewPr>
      <p:cViewPr varScale="1">
        <p:scale>
          <a:sx n="58" d="100"/>
          <a:sy n="58" d="100"/>
        </p:scale>
        <p:origin x="-90" y="-2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401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401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401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40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720" y="214296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七、把下面的诗句补充完整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再完成后面的练习。</a:t>
            </a:r>
          </a:p>
        </p:txBody>
      </p:sp>
      <p:sp>
        <p:nvSpPr>
          <p:cNvPr id="7" name="矩形 6"/>
          <p:cNvSpPr/>
          <p:nvPr/>
        </p:nvSpPr>
        <p:spPr>
          <a:xfrm>
            <a:off x="2571736" y="928676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 赠刘景文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已无擎雨盖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　　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犹有傲霜枝。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一年好景君须记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最是橙黄橘绿时。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8926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荷尽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22145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菊残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0100" y="214296"/>
            <a:ext cx="814393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把古诗补充完整。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这首诗的作者是</a:t>
            </a:r>
            <a:r>
              <a:rPr lang="zh-CN" altLang="en-US" sz="2800" u="sng" dirty="0" smtClean="0"/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代诗人</a:t>
            </a:r>
            <a:r>
              <a:rPr lang="zh-CN" altLang="en-US" sz="2800" u="sng" dirty="0" smtClean="0"/>
              <a:t>　　 </a:t>
            </a:r>
            <a:r>
              <a:rPr lang="en-US" sz="2800" dirty="0" smtClean="0"/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我还知道他的作品有</a:t>
            </a:r>
            <a:r>
              <a:rPr lang="en-US" altLang="zh-CN" sz="2800" dirty="0" smtClean="0"/>
              <a:t>《</a:t>
            </a:r>
            <a:r>
              <a:rPr lang="zh-CN" altLang="en-US" sz="2800" u="sng" dirty="0" smtClean="0"/>
              <a:t>　　　　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r>
              <a:rPr lang="en-US" sz="2800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这首诗表达了作者</a:t>
            </a:r>
            <a:r>
              <a:rPr lang="zh-CN" altLang="en-US" sz="2800" u="sng" dirty="0" smtClean="0"/>
              <a:t>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的情感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诗句</a:t>
            </a:r>
            <a:r>
              <a:rPr lang="zh-CN" altLang="en-US" sz="2800" dirty="0" smtClean="0"/>
              <a:t>“</a:t>
            </a:r>
            <a:r>
              <a:rPr lang="zh-CN" altLang="en-US" sz="2800" u="sng" dirty="0" smtClean="0"/>
              <a:t>　　　　      　　</a:t>
            </a:r>
            <a:r>
              <a:rPr lang="en-US" sz="2800" dirty="0" smtClean="0"/>
              <a:t>,</a:t>
            </a:r>
            <a:r>
              <a:rPr lang="zh-CN" altLang="en-US" sz="2800" u="sng" dirty="0" smtClean="0"/>
              <a:t>　　　　　　　</a:t>
            </a:r>
            <a:r>
              <a:rPr lang="zh-CN" altLang="en-US" sz="2800" dirty="0" smtClean="0"/>
              <a:t>”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为千古名句。</a:t>
            </a:r>
            <a:r>
              <a:rPr lang="en-US" sz="2800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714758"/>
            <a:ext cx="1004992" cy="1016517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43592" y="94892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43768" y="3286130"/>
            <a:ext cx="1592265" cy="1000132"/>
            <a:chOff x="3136900" y="5457825"/>
            <a:chExt cx="1235075" cy="863600"/>
          </a:xfrm>
        </p:grpSpPr>
        <p:sp>
          <p:nvSpPr>
            <p:cNvPr id="10" name="Freeform 120"/>
            <p:cNvSpPr>
              <a:spLocks/>
            </p:cNvSpPr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3"/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89066" y="9489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苏轼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17166" y="159186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题西林壁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88868" y="223480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喜爱深秋美景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4224" y="282946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一年好景君须记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8868" y="282946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最是橙黄橘绿时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</a:p>
        </p:txBody>
      </p:sp>
    </p:spTree>
    <p:extLst>
      <p:ext uri="{BB962C8B-B14F-4D97-AF65-F5344CB8AC3E}">
        <p14:creationId xmlns="" xmlns:p14="http://schemas.microsoft.com/office/powerpoint/2010/main" val="40731119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1025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一、我会给下列汉字选择正确读音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打上“√”。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57752" y="1643056"/>
            <a:ext cx="90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9124" y="2928940"/>
            <a:ext cx="90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48600" y="2500312"/>
            <a:ext cx="1295400" cy="1903413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00298" y="928676"/>
            <a:ext cx="4857784" cy="4616648"/>
            <a:chOff x="2500298" y="928676"/>
            <a:chExt cx="4857784" cy="4616648"/>
          </a:xfrm>
        </p:grpSpPr>
        <p:sp>
          <p:nvSpPr>
            <p:cNvPr id="7" name="TextBox 6"/>
            <p:cNvSpPr txBox="1"/>
            <p:nvPr/>
          </p:nvSpPr>
          <p:spPr>
            <a:xfrm>
              <a:off x="2714612" y="928676"/>
              <a:ext cx="4643470" cy="4616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 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zhèng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(     )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 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zèng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(     )</a:t>
              </a:r>
            </a:p>
            <a:p>
              <a:pPr>
                <a:lnSpc>
                  <a:spcPct val="150000"/>
                </a:lnSpc>
              </a:pPr>
              <a:endParaRPr lang="en-US" altLang="zh-CN" sz="2800" dirty="0" smtClean="0">
                <a:uFill>
                  <a:solidFill>
                    <a:srgbClr val="FF0000"/>
                  </a:solidFill>
                </a:u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 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jìng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(     )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 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jīng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(     )</a:t>
              </a:r>
            </a:p>
            <a:p>
              <a:pPr>
                <a:lnSpc>
                  <a:spcPct val="150000"/>
                </a:lnSpc>
              </a:pPr>
              <a:endParaRPr lang="en-US" altLang="zh-CN" sz="2800" dirty="0" smtClean="0">
                <a:uFill>
                  <a:solidFill>
                    <a:srgbClr val="FF0000"/>
                  </a:solidFill>
                </a:u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dirty="0">
                <a:uFill>
                  <a:solidFill>
                    <a:srgbClr val="FF0000"/>
                  </a:solidFill>
                </a:u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3214678" y="1142990"/>
              <a:ext cx="214314" cy="1071570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3214678" y="3143254"/>
              <a:ext cx="214314" cy="1071570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00298" y="1405588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赠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43174" y="3429006"/>
              <a:ext cx="642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径</a:t>
              </a:r>
              <a:endParaRPr lang="zh-CN" altLang="en-US" sz="2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214414" y="714362"/>
            <a:ext cx="7786710" cy="3970318"/>
            <a:chOff x="1214414" y="714362"/>
            <a:chExt cx="7786710" cy="3970318"/>
          </a:xfrm>
        </p:grpSpPr>
        <p:sp>
          <p:nvSpPr>
            <p:cNvPr id="7" name="TextBox 6"/>
            <p:cNvSpPr txBox="1"/>
            <p:nvPr/>
          </p:nvSpPr>
          <p:spPr>
            <a:xfrm>
              <a:off x="1214414" y="714362"/>
              <a:ext cx="778671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秋季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hán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shuāng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　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降临的时候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jú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huā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开满山坡。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小明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tiāo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xuǎn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 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了最大的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chéng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zi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　     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给奶奶吃。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3.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林间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xiǎo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jìng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wāi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xié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地伸向远方。 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43834" y="2571750"/>
              <a:ext cx="1000132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3143254"/>
            <a:ext cx="1538717" cy="16570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86314" y="7858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寒霜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菊花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二、读句子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看拼音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写词语。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57620" y="21199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挑选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5272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橙子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335756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小径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3702" y="33575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歪斜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三、形近字组词。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赠送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08859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增加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2462" y="3071816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4612" y="1142990"/>
            <a:ext cx="6215106" cy="2677656"/>
            <a:chOff x="2714612" y="1142990"/>
            <a:chExt cx="6215106" cy="2677656"/>
          </a:xfrm>
        </p:grpSpPr>
        <p:sp>
          <p:nvSpPr>
            <p:cNvPr id="6" name="TextBox 5"/>
            <p:cNvSpPr txBox="1"/>
            <p:nvPr/>
          </p:nvSpPr>
          <p:spPr>
            <a:xfrm>
              <a:off x="2928926" y="1142990"/>
              <a:ext cx="600079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赠 （        ）            犹（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增 （        ）            优（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挑 （        ）            径（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桃 （        ）            经（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2714612" y="1428742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2714612" y="2714626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6000760" y="2643188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6000760" y="1428742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58016" y="128586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犹如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77207" y="192880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优秀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05373" y="257175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挑选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05373" y="314325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桃花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207" y="254859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小径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207" y="31915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经过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071670" y="1214428"/>
            <a:ext cx="5072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风送爽 　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风呼啸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风细雨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风刺骨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风拂面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风习习</a:t>
            </a: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3"/>
            <a:ext cx="664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四、把下面有关“风”的短语补充完整。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13341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83584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98228" y="19770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寒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383584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微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3504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暖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7" grpId="0"/>
      <p:bldP spid="9" grpId="0"/>
      <p:bldP spid="10" grpId="0"/>
      <p:bldP spid="11" grpId="0"/>
      <p:bldP spid="12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14546" y="928676"/>
            <a:ext cx="65008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①距离大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;②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时间长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;③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程度高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;④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颜色重。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这件衣服颜色很深。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这里的河水很深。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夜深篱落一灯明。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429138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69798" y="2285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五、我能给加点的字选择正确的解释。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69798" y="297722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69798" y="36201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03226"/>
            <a:ext cx="1714480" cy="1734142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六、按课文内容填空并回答问题。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756022"/>
            <a:ext cx="7286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夜书所见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写的是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季的景色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从“萧萧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     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   　         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这两句诗中可以看出来。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“荷尽已无擎雨盖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菊残犹有傲霜枝。”诗句中“擎”是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69"/>
          <p:cNvSpPr>
            <a:spLocks noEditPoints="1"/>
          </p:cNvSpPr>
          <p:nvPr/>
        </p:nvSpPr>
        <p:spPr bwMode="auto">
          <a:xfrm>
            <a:off x="7572396" y="3357568"/>
            <a:ext cx="1450978" cy="1062040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rgbClr val="EA6C8A"/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500694" y="8572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08" y="147702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梧叶送寒声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8620" y="147702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江上秋风动客情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335756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向上托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0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5786" y="500048"/>
            <a:ext cx="7643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3.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山行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这首诗描写的是诗人杜牧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季节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在山里行走时的所见所感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描绘了一幅 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景物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构成的山林秋景图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表达了作者对大自然美景的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29520" y="3143254"/>
            <a:ext cx="1590192" cy="1608428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15140" y="5714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秋季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石径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00298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0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4942" y="1905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枫林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8728" y="31201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赞美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305</Words>
  <Application>Microsoft Office PowerPoint</Application>
  <PresentationFormat>全屏显示(16:9)</PresentationFormat>
  <Paragraphs>109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78</cp:revision>
  <dcterms:created xsi:type="dcterms:W3CDTF">2018-12-06T02:32:37Z</dcterms:created>
  <dcterms:modified xsi:type="dcterms:W3CDTF">2019-07-30T07:43:26Z</dcterms:modified>
</cp:coreProperties>
</file>