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309" r:id="rId8"/>
    <p:sldId id="260" r:id="rId9"/>
    <p:sldId id="259" r:id="rId10"/>
    <p:sldId id="300" r:id="rId11"/>
    <p:sldId id="302" r:id="rId12"/>
    <p:sldId id="301" r:id="rId13"/>
    <p:sldId id="293" r:id="rId14"/>
    <p:sldId id="310" r:id="rId15"/>
    <p:sldId id="311" r:id="rId16"/>
    <p:sldId id="303" r:id="rId17"/>
    <p:sldId id="306" r:id="rId18"/>
    <p:sldId id="305" r:id="rId19"/>
    <p:sldId id="312" r:id="rId20"/>
    <p:sldId id="272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9906"/>
            <a:ext cx="1785918" cy="245722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43042" y="928676"/>
            <a:ext cx="71438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时候乡亲们冒着危险给部队送来一点儿粮食,但得留给伤病员吃。团长、政委和战士们一样,嘴边有几个月没沾过粮食了。赵一曼看到这碗高粱米饭,不禁想起战士们的艰苦生活,想起同志之间的友爱,想起通讯员对她的关心……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9906"/>
            <a:ext cx="1785918" cy="245722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75740" y="587375"/>
            <a:ext cx="75780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赵一曼端着碗轻轻走进炊事棚,趁人不注意的时候,把碗里的饭倒进锅里,又从另一口锅里盛了半碗野菜粥。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炊事员老李在旁边看得清楚,他没吭声,眼里却含着泪花。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第二天开饭的时候,赵一曼又没有碗了。小通讯员急得直叫:“我说政委同志啊,给你一百个碗也架不住你这么‘丢’啊!”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9906"/>
            <a:ext cx="1785918" cy="245722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1595" y="627380"/>
            <a:ext cx="75780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赵一曼笑着说:“是啊,什么时候才能不‘丢’碗呢?”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据后来“(侦察　侦查)”,这个粗瓷大碗已经成了七班的菜盆了。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1.画去括号内不正确的词。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851910" y="1275715"/>
            <a:ext cx="366395" cy="5899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3980" y="194945"/>
            <a:ext cx="90500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2.给句子中的加点词换个说法,使句子意思不变。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我说政委同志啊,给你一百个碗也架不住你这么‘丢’啊!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 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300"/>
            <a:ext cx="1840865" cy="253301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57554" y="2261714"/>
            <a:ext cx="457203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禁不住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5220335" y="1059815"/>
            <a:ext cx="1440815" cy="732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.   .  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620" y="213995"/>
            <a:ext cx="77489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3.从选文中的哪些地方可以看出当时的日子过得非常艰苦?用横线画出相关语句。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9035"/>
            <a:ext cx="1481455" cy="20383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48130" y="1564005"/>
            <a:ext cx="73037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抗联部队几个月来都是靠野菜、草根、橡子面充饥。有时候乡亲们冒着危险给部队送来一点儿粮食,但得留给伤病员吃。团长、政委和战士们一样,嘴边有几个月没沾过粮食了。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10" y="214296"/>
            <a:ext cx="742955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4.赵一曼为什么把满满一碗高粱米饭倒回锅里,又盛了半碗野菜粥?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42909" y="1851377"/>
            <a:ext cx="828680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因为部队的日子过得十分艰苦,自己如果吃了这些高粱米饭,那伤病员们就没有米饭吃了。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10" y="214296"/>
            <a:ext cx="742955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5.读了课文选段后,你想对赵一曼说些什么?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42909" y="1851377"/>
            <a:ext cx="828680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你这种关心他人胜过关心自己的高尚品质非常值得我们大家学习。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63238"/>
            <a:ext cx="328614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2867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582929" cy="57727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27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一个粗瓷大碗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42620" y="1071245"/>
            <a:ext cx="7853680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有一回,一场袭击日寇的战斗刚刚结束,小通讯员给赵一曼送来一个鼓鼓的挂包。打开一看,是个粗瓷大碗。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.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一、把下面的一段话工整地抄在横线上。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1688" y="2860034"/>
            <a:ext cx="54038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3857634"/>
            <a:ext cx="1803863" cy="4718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491865" y="1275715"/>
            <a:ext cx="694690" cy="73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0038" y="411464"/>
            <a:ext cx="8353425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二、读句子给加点的字注音。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1.哪里拿来的,请你还(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)到哪里去!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2.通讯员用这个大碗给赵一曼盛(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)了满满一碗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高粱米饭。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7810" y="1131570"/>
            <a:ext cx="11036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huán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3857634"/>
            <a:ext cx="1803863" cy="4718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1"/>
          <p:cNvSpPr txBox="1"/>
          <p:nvPr/>
        </p:nvSpPr>
        <p:spPr>
          <a:xfrm>
            <a:off x="5219700" y="1924050"/>
            <a:ext cx="694690" cy="732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2770" y="1707515"/>
            <a:ext cx="1302385" cy="7372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chéng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40" y="3220085"/>
            <a:ext cx="1463675" cy="20142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995" y="123492"/>
            <a:ext cx="9097010" cy="3969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三、读句子,找出句子中的错别字,并改正过来。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1.赵一曼吃饭用的塘瓷缸子早就送给一个新战士了。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　　　)—(　　　)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2.团长、政委和战士们一样,嘴边有几个月没粘过粮食了。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　　　)—(　　　)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740" y="1419225"/>
            <a:ext cx="27222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475740" y="2715895"/>
            <a:ext cx="25501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93" y="437197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605" y="699770"/>
            <a:ext cx="74009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3.乡亲们冒着危险给部队送来一点儿粮食,但得流给伤病员吃。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	(　　　)—(　　　)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3000378"/>
            <a:ext cx="500063" cy="1219200"/>
            <a:chOff x="4560888" y="5092700"/>
            <a:chExt cx="500063" cy="1219200"/>
          </a:xfrm>
          <a:solidFill>
            <a:schemeClr val="accent6">
              <a:lumMod val="50000"/>
            </a:schemeClr>
          </a:solidFill>
        </p:grpSpPr>
        <p:sp>
          <p:nvSpPr>
            <p:cNvPr id="15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6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7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8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</p:grpSp>
      <p:sp>
        <p:nvSpPr>
          <p:cNvPr id="5" name="TextBox 8"/>
          <p:cNvSpPr txBox="1"/>
          <p:nvPr/>
        </p:nvSpPr>
        <p:spPr>
          <a:xfrm>
            <a:off x="1691640" y="2067560"/>
            <a:ext cx="25501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850" y="123190"/>
            <a:ext cx="86423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四、按要求完成句子练习。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1.赵一曼看到这碗高粱米饭,不禁想起战士们的艰苦生活,想起同志之间的友爱,想起通讯员对她的关心……(照样子仿写句子)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 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975" y="2428240"/>
            <a:ext cx="63201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我望着天空的明月,不禁想起了家乡的亲人,想起了家乡的老屋,想起了家乡的山水……(答案不唯一)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4716145" y="987425"/>
            <a:ext cx="1440815" cy="732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.   .  .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28040" y="1635760"/>
            <a:ext cx="1440815" cy="732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.   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4139565" y="1635760"/>
            <a:ext cx="1440815" cy="732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.   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83895" y="411480"/>
            <a:ext cx="78339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2.“这……这……敌人都被消灭了,往哪里还啊!”通讯员为难地说。(用加点的词语造句)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8265" y="2007870"/>
            <a:ext cx="49250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这件事情让妈妈很为难,不知道该怎么办才好。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1835150" y="1275715"/>
            <a:ext cx="1440815" cy="732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.   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605" y="-92075"/>
            <a:ext cx="85121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五、阅读选文,回答问题。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赵一曼看着这个碗,对通讯员说:“哪里拿来的,请你还到哪里去!”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“这……这……敌人都被(歼灭　消灭)了,往哪里还啊!”通讯员为难地说。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开饭了。通讯员用这个大碗给赵一曼盛了满满一碗高粱米饭,他想:“这回我们政委该吃顿饱饭了。”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赵一曼一看,就知道是从病号灶盛来的。那些日子非常(艰苦　坚苦),抗联部队几个月来都是靠野菜、草根、橡子面充饥。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845560" y="1189355"/>
            <a:ext cx="366395" cy="5899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11505" y="3939540"/>
            <a:ext cx="366395" cy="5899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1897</Words>
  <Application>WPS 演示</Application>
  <PresentationFormat>全屏显示(16:9)</PresentationFormat>
  <Paragraphs>122</Paragraphs>
  <Slides>17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149</cp:revision>
  <dcterms:created xsi:type="dcterms:W3CDTF">2018-12-06T02:32:00Z</dcterms:created>
  <dcterms:modified xsi:type="dcterms:W3CDTF">2021-08-10T05:10:41Z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48AC74EB2E6D4B03B97489202DEB2B0F</vt:lpwstr>
  </property>
  <property fmtid="{D5CDD505-2E9C-101B-9397-08002B2CF9AE}" pid="3" name="KSOProductBuildVer">
    <vt:lpwstr>2052-11.1.0.9098</vt:lpwstr>
  </property>
</Properties>
</file>