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89" r:id="rId7"/>
    <p:sldId id="259" r:id="rId8"/>
    <p:sldId id="305" r:id="rId9"/>
    <p:sldId id="276" r:id="rId10"/>
    <p:sldId id="306" r:id="rId11"/>
    <p:sldId id="277" r:id="rId12"/>
    <p:sldId id="307" r:id="rId13"/>
    <p:sldId id="303" r:id="rId14"/>
    <p:sldId id="288" r:id="rId15"/>
    <p:sldId id="308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4D4D4D"/>
    <a:srgbClr val="292929"/>
    <a:srgbClr val="EA6C8A"/>
    <a:srgbClr val="E39DAE"/>
    <a:srgbClr val="E8AEBC"/>
    <a:srgbClr val="D1F1FC"/>
    <a:srgbClr val="FF5050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5" d="100"/>
          <a:sy n="75" d="100"/>
        </p:scale>
        <p:origin x="-30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85720" y="285734"/>
            <a:ext cx="8286808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在选段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中加上标点符号。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71750"/>
            <a:ext cx="2013960" cy="20370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71670" y="1643056"/>
            <a:ext cx="6643734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列宁看见一个小男孩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就问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孩子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你看见过一只深红色胸脯的灰雀吗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？”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一定会飞回来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男孩肯定地说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14448" y="714362"/>
            <a:ext cx="66437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由文中加点的“找遍”一词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可以看出列宁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男孩看看列宁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会飞回来的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一定会飞回来的。它还活着。’”这表明男孩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786064"/>
            <a:ext cx="1731448" cy="17513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285734"/>
            <a:ext cx="764386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1357304"/>
            <a:ext cx="30718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对灰雀的担心。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57422" y="3261846"/>
            <a:ext cx="51435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心里已经决定要改正错误。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1560588"/>
            <a:ext cx="4786346" cy="2797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为灰雀担心和惋惜。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担心别人知道他捉走灰雀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想说又不敢说。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喜出望外。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决心改正错误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放灰雀回来。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4285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285734"/>
            <a:ext cx="7643866" cy="1187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根据人物的语言、动作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体会人物的心理活动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在括号里填上正确答案的序号。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00958" y="1500180"/>
            <a:ext cx="7143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00958" y="2047400"/>
            <a:ext cx="7143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29190" y="1571618"/>
            <a:ext cx="3857652" cy="2298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第③段男孩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第⑥段列宁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第⑦段男孩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第⑧段列宁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00958" y="2571750"/>
            <a:ext cx="12859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00958" y="3143254"/>
            <a:ext cx="10001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1" grpId="0"/>
      <p:bldP spid="10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57554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14296"/>
            <a:ext cx="3143272" cy="16263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642910" y="928676"/>
            <a:ext cx="24688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第二十五课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643171" y="1914151"/>
            <a:ext cx="1021336" cy="1000376"/>
            <a:chOff x="3620985" y="1717006"/>
            <a:chExt cx="1010329" cy="989595"/>
          </a:xfrm>
          <a:noFill/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  <a:grpFill/>
          </p:spPr>
        </p:pic>
        <p:sp>
          <p:nvSpPr>
            <p:cNvPr id="36" name="文本框 35"/>
            <p:cNvSpPr txBox="1"/>
            <p:nvPr/>
          </p:nvSpPr>
          <p:spPr>
            <a:xfrm>
              <a:off x="3810611" y="2014178"/>
              <a:ext cx="582929" cy="57727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25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683988" y="2195048"/>
            <a:ext cx="1159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pc="6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灰雀</a:t>
            </a:r>
            <a:endParaRPr lang="zh-CN" altLang="en-US" sz="3200" spc="6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8573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一、读拼音写汉字。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4348" y="986182"/>
            <a:ext cx="7429552" cy="2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欢快的灰雀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正在吃列宁带来的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lì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结果被男孩捉走了。后来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在列宁的教育下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男孩最终成了一个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chéng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shí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的孩子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把鸟儿放了。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76048" y="1201731"/>
            <a:ext cx="1071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谷粒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04446" y="2404108"/>
            <a:ext cx="13573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286644" y="3357568"/>
            <a:ext cx="1137783" cy="1087438"/>
            <a:chOff x="5734050" y="1673225"/>
            <a:chExt cx="896938" cy="857250"/>
          </a:xfrm>
          <a:solidFill>
            <a:schemeClr val="accent2"/>
          </a:solidFill>
        </p:grpSpPr>
        <p:sp>
          <p:nvSpPr>
            <p:cNvPr id="30" name="Freeform 102"/>
            <p:cNvSpPr/>
            <p:nvPr/>
          </p:nvSpPr>
          <p:spPr bwMode="auto">
            <a:xfrm>
              <a:off x="5789613" y="1949450"/>
              <a:ext cx="49213" cy="200025"/>
            </a:xfrm>
            <a:custGeom>
              <a:avLst/>
              <a:gdLst>
                <a:gd name="T0" fmla="*/ 59 w 77"/>
                <a:gd name="T1" fmla="*/ 35 h 310"/>
                <a:gd name="T2" fmla="*/ 34 w 77"/>
                <a:gd name="T3" fmla="*/ 310 h 310"/>
                <a:gd name="T4" fmla="*/ 39 w 77"/>
                <a:gd name="T5" fmla="*/ 41 h 310"/>
                <a:gd name="T6" fmla="*/ 76 w 77"/>
                <a:gd name="T7" fmla="*/ 25 h 310"/>
                <a:gd name="T8" fmla="*/ 59 w 77"/>
                <a:gd name="T9" fmla="*/ 3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10">
                  <a:moveTo>
                    <a:pt x="59" y="35"/>
                  </a:moveTo>
                  <a:cubicBezTo>
                    <a:pt x="4" y="98"/>
                    <a:pt x="23" y="213"/>
                    <a:pt x="34" y="310"/>
                  </a:cubicBezTo>
                  <a:cubicBezTo>
                    <a:pt x="12" y="244"/>
                    <a:pt x="0" y="104"/>
                    <a:pt x="39" y="41"/>
                  </a:cubicBezTo>
                  <a:cubicBezTo>
                    <a:pt x="41" y="38"/>
                    <a:pt x="77" y="0"/>
                    <a:pt x="76" y="25"/>
                  </a:cubicBezTo>
                  <a:cubicBezTo>
                    <a:pt x="76" y="33"/>
                    <a:pt x="69" y="33"/>
                    <a:pt x="5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03"/>
            <p:cNvSpPr>
              <a:spLocks noEditPoints="1"/>
            </p:cNvSpPr>
            <p:nvPr/>
          </p:nvSpPr>
          <p:spPr bwMode="auto">
            <a:xfrm>
              <a:off x="6280150" y="2005013"/>
              <a:ext cx="90488" cy="93663"/>
            </a:xfrm>
            <a:custGeom>
              <a:avLst/>
              <a:gdLst>
                <a:gd name="T0" fmla="*/ 36 w 138"/>
                <a:gd name="T1" fmla="*/ 1 h 145"/>
                <a:gd name="T2" fmla="*/ 119 w 138"/>
                <a:gd name="T3" fmla="*/ 61 h 145"/>
                <a:gd name="T4" fmla="*/ 129 w 138"/>
                <a:gd name="T5" fmla="*/ 122 h 145"/>
                <a:gd name="T6" fmla="*/ 85 w 138"/>
                <a:gd name="T7" fmla="*/ 144 h 145"/>
                <a:gd name="T8" fmla="*/ 33 w 138"/>
                <a:gd name="T9" fmla="*/ 111 h 145"/>
                <a:gd name="T10" fmla="*/ 7 w 138"/>
                <a:gd name="T11" fmla="*/ 57 h 145"/>
                <a:gd name="T12" fmla="*/ 0 w 138"/>
                <a:gd name="T13" fmla="*/ 39 h 145"/>
                <a:gd name="T14" fmla="*/ 17 w 138"/>
                <a:gd name="T15" fmla="*/ 3 h 145"/>
                <a:gd name="T16" fmla="*/ 36 w 138"/>
                <a:gd name="T17" fmla="*/ 1 h 145"/>
                <a:gd name="T18" fmla="*/ 23 w 138"/>
                <a:gd name="T19" fmla="*/ 23 h 145"/>
                <a:gd name="T20" fmla="*/ 96 w 138"/>
                <a:gd name="T21" fmla="*/ 124 h 145"/>
                <a:gd name="T22" fmla="*/ 23 w 138"/>
                <a:gd name="T23" fmla="*/ 23 h 145"/>
                <a:gd name="T24" fmla="*/ 106 w 138"/>
                <a:gd name="T25" fmla="*/ 111 h 145"/>
                <a:gd name="T26" fmla="*/ 55 w 138"/>
                <a:gd name="T27" fmla="*/ 26 h 145"/>
                <a:gd name="T28" fmla="*/ 106 w 138"/>
                <a:gd name="T29" fmla="*/ 11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45">
                  <a:moveTo>
                    <a:pt x="36" y="1"/>
                  </a:moveTo>
                  <a:cubicBezTo>
                    <a:pt x="71" y="7"/>
                    <a:pt x="102" y="32"/>
                    <a:pt x="119" y="61"/>
                  </a:cubicBezTo>
                  <a:cubicBezTo>
                    <a:pt x="121" y="85"/>
                    <a:pt x="138" y="100"/>
                    <a:pt x="129" y="122"/>
                  </a:cubicBezTo>
                  <a:cubicBezTo>
                    <a:pt x="124" y="136"/>
                    <a:pt x="95" y="145"/>
                    <a:pt x="85" y="144"/>
                  </a:cubicBezTo>
                  <a:cubicBezTo>
                    <a:pt x="72" y="142"/>
                    <a:pt x="46" y="125"/>
                    <a:pt x="33" y="111"/>
                  </a:cubicBezTo>
                  <a:cubicBezTo>
                    <a:pt x="18" y="93"/>
                    <a:pt x="10" y="76"/>
                    <a:pt x="7" y="57"/>
                  </a:cubicBezTo>
                  <a:cubicBezTo>
                    <a:pt x="5" y="49"/>
                    <a:pt x="0" y="43"/>
                    <a:pt x="0" y="39"/>
                  </a:cubicBezTo>
                  <a:cubicBezTo>
                    <a:pt x="0" y="27"/>
                    <a:pt x="9" y="13"/>
                    <a:pt x="17" y="3"/>
                  </a:cubicBezTo>
                  <a:cubicBezTo>
                    <a:pt x="25" y="6"/>
                    <a:pt x="26" y="0"/>
                    <a:pt x="36" y="1"/>
                  </a:cubicBezTo>
                  <a:close/>
                  <a:moveTo>
                    <a:pt x="23" y="23"/>
                  </a:moveTo>
                  <a:cubicBezTo>
                    <a:pt x="9" y="57"/>
                    <a:pt x="52" y="130"/>
                    <a:pt x="96" y="124"/>
                  </a:cubicBezTo>
                  <a:cubicBezTo>
                    <a:pt x="81" y="82"/>
                    <a:pt x="62" y="35"/>
                    <a:pt x="23" y="23"/>
                  </a:cubicBezTo>
                  <a:close/>
                  <a:moveTo>
                    <a:pt x="106" y="111"/>
                  </a:moveTo>
                  <a:cubicBezTo>
                    <a:pt x="112" y="77"/>
                    <a:pt x="86" y="33"/>
                    <a:pt x="55" y="26"/>
                  </a:cubicBezTo>
                  <a:cubicBezTo>
                    <a:pt x="78" y="48"/>
                    <a:pt x="91" y="80"/>
                    <a:pt x="10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04"/>
            <p:cNvSpPr/>
            <p:nvPr/>
          </p:nvSpPr>
          <p:spPr bwMode="auto">
            <a:xfrm>
              <a:off x="5818188" y="2017713"/>
              <a:ext cx="15875" cy="95250"/>
            </a:xfrm>
            <a:custGeom>
              <a:avLst/>
              <a:gdLst>
                <a:gd name="T0" fmla="*/ 21 w 26"/>
                <a:gd name="T1" fmla="*/ 0 h 146"/>
                <a:gd name="T2" fmla="*/ 25 w 26"/>
                <a:gd name="T3" fmla="*/ 2 h 146"/>
                <a:gd name="T4" fmla="*/ 15 w 26"/>
                <a:gd name="T5" fmla="*/ 75 h 146"/>
                <a:gd name="T6" fmla="*/ 26 w 26"/>
                <a:gd name="T7" fmla="*/ 146 h 146"/>
                <a:gd name="T8" fmla="*/ 21 w 26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6">
                  <a:moveTo>
                    <a:pt x="21" y="0"/>
                  </a:moveTo>
                  <a:cubicBezTo>
                    <a:pt x="23" y="0"/>
                    <a:pt x="24" y="0"/>
                    <a:pt x="25" y="2"/>
                  </a:cubicBezTo>
                  <a:cubicBezTo>
                    <a:pt x="22" y="25"/>
                    <a:pt x="14" y="48"/>
                    <a:pt x="15" y="75"/>
                  </a:cubicBezTo>
                  <a:cubicBezTo>
                    <a:pt x="15" y="102"/>
                    <a:pt x="24" y="121"/>
                    <a:pt x="26" y="146"/>
                  </a:cubicBezTo>
                  <a:cubicBezTo>
                    <a:pt x="0" y="121"/>
                    <a:pt x="0" y="4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05"/>
            <p:cNvSpPr/>
            <p:nvPr/>
          </p:nvSpPr>
          <p:spPr bwMode="auto">
            <a:xfrm>
              <a:off x="5843588" y="2068513"/>
              <a:ext cx="7938" cy="44450"/>
            </a:xfrm>
            <a:custGeom>
              <a:avLst/>
              <a:gdLst>
                <a:gd name="T0" fmla="*/ 3 w 13"/>
                <a:gd name="T1" fmla="*/ 0 h 70"/>
                <a:gd name="T2" fmla="*/ 6 w 13"/>
                <a:gd name="T3" fmla="*/ 2 h 70"/>
                <a:gd name="T4" fmla="*/ 13 w 13"/>
                <a:gd name="T5" fmla="*/ 70 h 70"/>
                <a:gd name="T6" fmla="*/ 3 w 13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0">
                  <a:moveTo>
                    <a:pt x="3" y="0"/>
                  </a:moveTo>
                  <a:cubicBezTo>
                    <a:pt x="5" y="0"/>
                    <a:pt x="6" y="0"/>
                    <a:pt x="6" y="2"/>
                  </a:cubicBezTo>
                  <a:cubicBezTo>
                    <a:pt x="11" y="20"/>
                    <a:pt x="12" y="49"/>
                    <a:pt x="13" y="70"/>
                  </a:cubicBezTo>
                  <a:cubicBezTo>
                    <a:pt x="0" y="56"/>
                    <a:pt x="0" y="2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06"/>
            <p:cNvSpPr/>
            <p:nvPr/>
          </p:nvSpPr>
          <p:spPr bwMode="auto">
            <a:xfrm>
              <a:off x="5902325" y="2300288"/>
              <a:ext cx="88900" cy="77788"/>
            </a:xfrm>
            <a:custGeom>
              <a:avLst/>
              <a:gdLst>
                <a:gd name="T0" fmla="*/ 0 w 138"/>
                <a:gd name="T1" fmla="*/ 0 h 119"/>
                <a:gd name="T2" fmla="*/ 9 w 138"/>
                <a:gd name="T3" fmla="*/ 3 h 119"/>
                <a:gd name="T4" fmla="*/ 102 w 138"/>
                <a:gd name="T5" fmla="*/ 94 h 119"/>
                <a:gd name="T6" fmla="*/ 138 w 138"/>
                <a:gd name="T7" fmla="*/ 119 h 119"/>
                <a:gd name="T8" fmla="*/ 27 w 138"/>
                <a:gd name="T9" fmla="*/ 38 h 119"/>
                <a:gd name="T10" fmla="*/ 0 w 138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19">
                  <a:moveTo>
                    <a:pt x="0" y="0"/>
                  </a:moveTo>
                  <a:cubicBezTo>
                    <a:pt x="4" y="0"/>
                    <a:pt x="3" y="4"/>
                    <a:pt x="9" y="3"/>
                  </a:cubicBezTo>
                  <a:cubicBezTo>
                    <a:pt x="36" y="37"/>
                    <a:pt x="65" y="69"/>
                    <a:pt x="102" y="94"/>
                  </a:cubicBezTo>
                  <a:cubicBezTo>
                    <a:pt x="114" y="103"/>
                    <a:pt x="129" y="106"/>
                    <a:pt x="138" y="119"/>
                  </a:cubicBezTo>
                  <a:cubicBezTo>
                    <a:pt x="91" y="109"/>
                    <a:pt x="62" y="66"/>
                    <a:pt x="27" y="38"/>
                  </a:cubicBezTo>
                  <a:cubicBezTo>
                    <a:pt x="21" y="22"/>
                    <a:pt x="6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07"/>
            <p:cNvSpPr/>
            <p:nvPr/>
          </p:nvSpPr>
          <p:spPr bwMode="auto">
            <a:xfrm>
              <a:off x="6038850" y="2401888"/>
              <a:ext cx="249238" cy="77788"/>
            </a:xfrm>
            <a:custGeom>
              <a:avLst/>
              <a:gdLst>
                <a:gd name="T0" fmla="*/ 0 w 386"/>
                <a:gd name="T1" fmla="*/ 2 h 119"/>
                <a:gd name="T2" fmla="*/ 4 w 386"/>
                <a:gd name="T3" fmla="*/ 0 h 119"/>
                <a:gd name="T4" fmla="*/ 311 w 386"/>
                <a:gd name="T5" fmla="*/ 97 h 119"/>
                <a:gd name="T6" fmla="*/ 386 w 386"/>
                <a:gd name="T7" fmla="*/ 103 h 119"/>
                <a:gd name="T8" fmla="*/ 0 w 386"/>
                <a:gd name="T9" fmla="*/ 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119">
                  <a:moveTo>
                    <a:pt x="0" y="2"/>
                  </a:moveTo>
                  <a:cubicBezTo>
                    <a:pt x="0" y="0"/>
                    <a:pt x="2" y="1"/>
                    <a:pt x="4" y="0"/>
                  </a:cubicBezTo>
                  <a:cubicBezTo>
                    <a:pt x="94" y="43"/>
                    <a:pt x="186" y="92"/>
                    <a:pt x="311" y="97"/>
                  </a:cubicBezTo>
                  <a:cubicBezTo>
                    <a:pt x="336" y="98"/>
                    <a:pt x="366" y="89"/>
                    <a:pt x="386" y="103"/>
                  </a:cubicBezTo>
                  <a:cubicBezTo>
                    <a:pt x="241" y="119"/>
                    <a:pt x="100" y="6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08"/>
            <p:cNvSpPr/>
            <p:nvPr/>
          </p:nvSpPr>
          <p:spPr bwMode="auto">
            <a:xfrm>
              <a:off x="6097588" y="2405063"/>
              <a:ext cx="133350" cy="39688"/>
            </a:xfrm>
            <a:custGeom>
              <a:avLst/>
              <a:gdLst>
                <a:gd name="T0" fmla="*/ 208 w 208"/>
                <a:gd name="T1" fmla="*/ 51 h 62"/>
                <a:gd name="T2" fmla="*/ 154 w 208"/>
                <a:gd name="T3" fmla="*/ 49 h 62"/>
                <a:gd name="T4" fmla="*/ 0 w 208"/>
                <a:gd name="T5" fmla="*/ 0 h 62"/>
                <a:gd name="T6" fmla="*/ 65 w 208"/>
                <a:gd name="T7" fmla="*/ 23 h 62"/>
                <a:gd name="T8" fmla="*/ 181 w 208"/>
                <a:gd name="T9" fmla="*/ 46 h 62"/>
                <a:gd name="T10" fmla="*/ 208 w 208"/>
                <a:gd name="T11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62">
                  <a:moveTo>
                    <a:pt x="208" y="51"/>
                  </a:moveTo>
                  <a:cubicBezTo>
                    <a:pt x="192" y="62"/>
                    <a:pt x="171" y="53"/>
                    <a:pt x="154" y="49"/>
                  </a:cubicBezTo>
                  <a:cubicBezTo>
                    <a:pt x="99" y="39"/>
                    <a:pt x="40" y="25"/>
                    <a:pt x="0" y="0"/>
                  </a:cubicBezTo>
                  <a:cubicBezTo>
                    <a:pt x="23" y="1"/>
                    <a:pt x="43" y="16"/>
                    <a:pt x="65" y="23"/>
                  </a:cubicBezTo>
                  <a:cubicBezTo>
                    <a:pt x="96" y="32"/>
                    <a:pt x="140" y="43"/>
                    <a:pt x="181" y="46"/>
                  </a:cubicBezTo>
                  <a:cubicBezTo>
                    <a:pt x="189" y="47"/>
                    <a:pt x="201" y="42"/>
                    <a:pt x="20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09"/>
            <p:cNvSpPr>
              <a:spLocks noEditPoints="1"/>
            </p:cNvSpPr>
            <p:nvPr/>
          </p:nvSpPr>
          <p:spPr bwMode="auto">
            <a:xfrm>
              <a:off x="5734050" y="1673225"/>
              <a:ext cx="896938" cy="857250"/>
            </a:xfrm>
            <a:custGeom>
              <a:avLst/>
              <a:gdLst>
                <a:gd name="T0" fmla="*/ 371 w 1387"/>
                <a:gd name="T1" fmla="*/ 189 h 1326"/>
                <a:gd name="T2" fmla="*/ 461 w 1387"/>
                <a:gd name="T3" fmla="*/ 68 h 1326"/>
                <a:gd name="T4" fmla="*/ 665 w 1387"/>
                <a:gd name="T5" fmla="*/ 3 h 1326"/>
                <a:gd name="T6" fmla="*/ 877 w 1387"/>
                <a:gd name="T7" fmla="*/ 80 h 1326"/>
                <a:gd name="T8" fmla="*/ 1190 w 1387"/>
                <a:gd name="T9" fmla="*/ 329 h 1326"/>
                <a:gd name="T10" fmla="*/ 1372 w 1387"/>
                <a:gd name="T11" fmla="*/ 699 h 1326"/>
                <a:gd name="T12" fmla="*/ 1362 w 1387"/>
                <a:gd name="T13" fmla="*/ 1003 h 1326"/>
                <a:gd name="T14" fmla="*/ 1176 w 1387"/>
                <a:gd name="T15" fmla="*/ 1219 h 1326"/>
                <a:gd name="T16" fmla="*/ 517 w 1387"/>
                <a:gd name="T17" fmla="*/ 1262 h 1326"/>
                <a:gd name="T18" fmla="*/ 364 w 1387"/>
                <a:gd name="T19" fmla="*/ 1179 h 1326"/>
                <a:gd name="T20" fmla="*/ 169 w 1387"/>
                <a:gd name="T21" fmla="*/ 1033 h 1326"/>
                <a:gd name="T22" fmla="*/ 7 w 1387"/>
                <a:gd name="T23" fmla="*/ 742 h 1326"/>
                <a:gd name="T24" fmla="*/ 62 w 1387"/>
                <a:gd name="T25" fmla="*/ 460 h 1326"/>
                <a:gd name="T26" fmla="*/ 1231 w 1387"/>
                <a:gd name="T27" fmla="*/ 1142 h 1326"/>
                <a:gd name="T28" fmla="*/ 1317 w 1387"/>
                <a:gd name="T29" fmla="*/ 1069 h 1326"/>
                <a:gd name="T30" fmla="*/ 1371 w 1387"/>
                <a:gd name="T31" fmla="*/ 828 h 1326"/>
                <a:gd name="T32" fmla="*/ 1337 w 1387"/>
                <a:gd name="T33" fmla="*/ 631 h 1326"/>
                <a:gd name="T34" fmla="*/ 1130 w 1387"/>
                <a:gd name="T35" fmla="*/ 282 h 1326"/>
                <a:gd name="T36" fmla="*/ 952 w 1387"/>
                <a:gd name="T37" fmla="*/ 134 h 1326"/>
                <a:gd name="T38" fmla="*/ 783 w 1387"/>
                <a:gd name="T39" fmla="*/ 51 h 1326"/>
                <a:gd name="T40" fmla="*/ 607 w 1387"/>
                <a:gd name="T41" fmla="*/ 18 h 1326"/>
                <a:gd name="T42" fmla="*/ 354 w 1387"/>
                <a:gd name="T43" fmla="*/ 319 h 1326"/>
                <a:gd name="T44" fmla="*/ 539 w 1387"/>
                <a:gd name="T45" fmla="*/ 882 h 1326"/>
                <a:gd name="T46" fmla="*/ 652 w 1387"/>
                <a:gd name="T47" fmla="*/ 998 h 1326"/>
                <a:gd name="T48" fmla="*/ 331 w 1387"/>
                <a:gd name="T49" fmla="*/ 334 h 1326"/>
                <a:gd name="T50" fmla="*/ 331 w 1387"/>
                <a:gd name="T51" fmla="*/ 334 h 1326"/>
                <a:gd name="T52" fmla="*/ 760 w 1387"/>
                <a:gd name="T53" fmla="*/ 1139 h 1326"/>
                <a:gd name="T54" fmla="*/ 550 w 1387"/>
                <a:gd name="T55" fmla="*/ 971 h 1326"/>
                <a:gd name="T56" fmla="*/ 409 w 1387"/>
                <a:gd name="T57" fmla="*/ 767 h 1326"/>
                <a:gd name="T58" fmla="*/ 353 w 1387"/>
                <a:gd name="T59" fmla="*/ 623 h 1326"/>
                <a:gd name="T60" fmla="*/ 343 w 1387"/>
                <a:gd name="T61" fmla="*/ 569 h 1326"/>
                <a:gd name="T62" fmla="*/ 39 w 1387"/>
                <a:gd name="T63" fmla="*/ 626 h 1326"/>
                <a:gd name="T64" fmla="*/ 218 w 1387"/>
                <a:gd name="T65" fmla="*/ 1004 h 1326"/>
                <a:gd name="T66" fmla="*/ 278 w 1387"/>
                <a:gd name="T67" fmla="*/ 1063 h 1326"/>
                <a:gd name="T68" fmla="*/ 376 w 1387"/>
                <a:gd name="T69" fmla="*/ 1136 h 1326"/>
                <a:gd name="T70" fmla="*/ 549 w 1387"/>
                <a:gd name="T71" fmla="*/ 1220 h 1326"/>
                <a:gd name="T72" fmla="*/ 662 w 1387"/>
                <a:gd name="T73" fmla="*/ 1262 h 1326"/>
                <a:gd name="T74" fmla="*/ 813 w 1387"/>
                <a:gd name="T75" fmla="*/ 1278 h 1326"/>
                <a:gd name="T76" fmla="*/ 1044 w 1387"/>
                <a:gd name="T77" fmla="*/ 1244 h 1326"/>
                <a:gd name="T78" fmla="*/ 336 w 1387"/>
                <a:gd name="T79" fmla="*/ 467 h 1326"/>
                <a:gd name="T80" fmla="*/ 341 w 1387"/>
                <a:gd name="T81" fmla="*/ 501 h 1326"/>
                <a:gd name="T82" fmla="*/ 413 w 1387"/>
                <a:gd name="T83" fmla="*/ 745 h 1326"/>
                <a:gd name="T84" fmla="*/ 781 w 1387"/>
                <a:gd name="T85" fmla="*/ 1137 h 1326"/>
                <a:gd name="T86" fmla="*/ 1014 w 1387"/>
                <a:gd name="T87" fmla="*/ 1185 h 1326"/>
                <a:gd name="T88" fmla="*/ 575 w 1387"/>
                <a:gd name="T89" fmla="*/ 941 h 1326"/>
                <a:gd name="T90" fmla="*/ 340 w 1387"/>
                <a:gd name="T91" fmla="*/ 478 h 1326"/>
                <a:gd name="T92" fmla="*/ 37 w 1387"/>
                <a:gd name="T93" fmla="*/ 540 h 1326"/>
                <a:gd name="T94" fmla="*/ 16 w 1387"/>
                <a:gd name="T95" fmla="*/ 679 h 1326"/>
                <a:gd name="T96" fmla="*/ 99 w 1387"/>
                <a:gd name="T97" fmla="*/ 920 h 1326"/>
                <a:gd name="T98" fmla="*/ 129 w 1387"/>
                <a:gd name="T99" fmla="*/ 963 h 1326"/>
                <a:gd name="T100" fmla="*/ 333 w 1387"/>
                <a:gd name="T101" fmla="*/ 1147 h 1326"/>
                <a:gd name="T102" fmla="*/ 587 w 1387"/>
                <a:gd name="T103" fmla="*/ 1270 h 1326"/>
                <a:gd name="T104" fmla="*/ 1135 w 1387"/>
                <a:gd name="T105" fmla="*/ 1229 h 1326"/>
                <a:gd name="T106" fmla="*/ 1125 w 1387"/>
                <a:gd name="T107" fmla="*/ 1230 h 1326"/>
                <a:gd name="T108" fmla="*/ 897 w 1387"/>
                <a:gd name="T109" fmla="*/ 1292 h 1326"/>
                <a:gd name="T110" fmla="*/ 532 w 1387"/>
                <a:gd name="T111" fmla="*/ 1230 h 1326"/>
                <a:gd name="T112" fmla="*/ 129 w 1387"/>
                <a:gd name="T113" fmla="*/ 938 h 1326"/>
                <a:gd name="T114" fmla="*/ 56 w 1387"/>
                <a:gd name="T115" fmla="*/ 804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326">
                  <a:moveTo>
                    <a:pt x="318" y="312"/>
                  </a:moveTo>
                  <a:cubicBezTo>
                    <a:pt x="330" y="283"/>
                    <a:pt x="333" y="253"/>
                    <a:pt x="346" y="226"/>
                  </a:cubicBezTo>
                  <a:cubicBezTo>
                    <a:pt x="353" y="212"/>
                    <a:pt x="365" y="202"/>
                    <a:pt x="371" y="189"/>
                  </a:cubicBezTo>
                  <a:cubicBezTo>
                    <a:pt x="375" y="182"/>
                    <a:pt x="375" y="174"/>
                    <a:pt x="379" y="166"/>
                  </a:cubicBezTo>
                  <a:cubicBezTo>
                    <a:pt x="394" y="139"/>
                    <a:pt x="413" y="109"/>
                    <a:pt x="433" y="90"/>
                  </a:cubicBezTo>
                  <a:cubicBezTo>
                    <a:pt x="440" y="82"/>
                    <a:pt x="452" y="76"/>
                    <a:pt x="461" y="68"/>
                  </a:cubicBezTo>
                  <a:cubicBezTo>
                    <a:pt x="481" y="50"/>
                    <a:pt x="506" y="28"/>
                    <a:pt x="534" y="17"/>
                  </a:cubicBezTo>
                  <a:cubicBezTo>
                    <a:pt x="554" y="8"/>
                    <a:pt x="592" y="2"/>
                    <a:pt x="615" y="2"/>
                  </a:cubicBezTo>
                  <a:cubicBezTo>
                    <a:pt x="632" y="1"/>
                    <a:pt x="650" y="0"/>
                    <a:pt x="665" y="3"/>
                  </a:cubicBezTo>
                  <a:cubicBezTo>
                    <a:pt x="677" y="6"/>
                    <a:pt x="689" y="14"/>
                    <a:pt x="701" y="17"/>
                  </a:cubicBezTo>
                  <a:cubicBezTo>
                    <a:pt x="729" y="22"/>
                    <a:pt x="756" y="27"/>
                    <a:pt x="781" y="36"/>
                  </a:cubicBezTo>
                  <a:cubicBezTo>
                    <a:pt x="814" y="49"/>
                    <a:pt x="846" y="65"/>
                    <a:pt x="877" y="80"/>
                  </a:cubicBezTo>
                  <a:cubicBezTo>
                    <a:pt x="894" y="87"/>
                    <a:pt x="906" y="96"/>
                    <a:pt x="927" y="101"/>
                  </a:cubicBezTo>
                  <a:cubicBezTo>
                    <a:pt x="970" y="128"/>
                    <a:pt x="1012" y="157"/>
                    <a:pt x="1053" y="188"/>
                  </a:cubicBezTo>
                  <a:cubicBezTo>
                    <a:pt x="1104" y="225"/>
                    <a:pt x="1148" y="280"/>
                    <a:pt x="1190" y="329"/>
                  </a:cubicBezTo>
                  <a:cubicBezTo>
                    <a:pt x="1209" y="351"/>
                    <a:pt x="1226" y="375"/>
                    <a:pt x="1243" y="398"/>
                  </a:cubicBezTo>
                  <a:cubicBezTo>
                    <a:pt x="1260" y="423"/>
                    <a:pt x="1274" y="448"/>
                    <a:pt x="1293" y="472"/>
                  </a:cubicBezTo>
                  <a:cubicBezTo>
                    <a:pt x="1315" y="545"/>
                    <a:pt x="1357" y="617"/>
                    <a:pt x="1372" y="699"/>
                  </a:cubicBezTo>
                  <a:cubicBezTo>
                    <a:pt x="1381" y="744"/>
                    <a:pt x="1387" y="786"/>
                    <a:pt x="1386" y="832"/>
                  </a:cubicBezTo>
                  <a:cubicBezTo>
                    <a:pt x="1384" y="873"/>
                    <a:pt x="1381" y="913"/>
                    <a:pt x="1372" y="955"/>
                  </a:cubicBezTo>
                  <a:cubicBezTo>
                    <a:pt x="1369" y="970"/>
                    <a:pt x="1362" y="987"/>
                    <a:pt x="1362" y="1003"/>
                  </a:cubicBezTo>
                  <a:cubicBezTo>
                    <a:pt x="1345" y="1066"/>
                    <a:pt x="1307" y="1121"/>
                    <a:pt x="1246" y="1151"/>
                  </a:cubicBezTo>
                  <a:cubicBezTo>
                    <a:pt x="1237" y="1164"/>
                    <a:pt x="1220" y="1170"/>
                    <a:pt x="1203" y="1176"/>
                  </a:cubicBezTo>
                  <a:cubicBezTo>
                    <a:pt x="1195" y="1190"/>
                    <a:pt x="1183" y="1202"/>
                    <a:pt x="1176" y="1219"/>
                  </a:cubicBezTo>
                  <a:cubicBezTo>
                    <a:pt x="1090" y="1298"/>
                    <a:pt x="931" y="1326"/>
                    <a:pt x="793" y="1322"/>
                  </a:cubicBezTo>
                  <a:cubicBezTo>
                    <a:pt x="746" y="1320"/>
                    <a:pt x="697" y="1308"/>
                    <a:pt x="648" y="1298"/>
                  </a:cubicBezTo>
                  <a:cubicBezTo>
                    <a:pt x="602" y="1289"/>
                    <a:pt x="556" y="1278"/>
                    <a:pt x="517" y="1262"/>
                  </a:cubicBezTo>
                  <a:cubicBezTo>
                    <a:pt x="512" y="1260"/>
                    <a:pt x="507" y="1254"/>
                    <a:pt x="501" y="1252"/>
                  </a:cubicBezTo>
                  <a:cubicBezTo>
                    <a:pt x="464" y="1237"/>
                    <a:pt x="431" y="1221"/>
                    <a:pt x="398" y="1202"/>
                  </a:cubicBezTo>
                  <a:cubicBezTo>
                    <a:pt x="386" y="1195"/>
                    <a:pt x="376" y="1186"/>
                    <a:pt x="364" y="1179"/>
                  </a:cubicBezTo>
                  <a:cubicBezTo>
                    <a:pt x="354" y="1172"/>
                    <a:pt x="341" y="1169"/>
                    <a:pt x="331" y="1162"/>
                  </a:cubicBezTo>
                  <a:cubicBezTo>
                    <a:pt x="285" y="1130"/>
                    <a:pt x="236" y="1093"/>
                    <a:pt x="193" y="1056"/>
                  </a:cubicBezTo>
                  <a:cubicBezTo>
                    <a:pt x="185" y="1048"/>
                    <a:pt x="176" y="1041"/>
                    <a:pt x="169" y="1033"/>
                  </a:cubicBezTo>
                  <a:cubicBezTo>
                    <a:pt x="157" y="1020"/>
                    <a:pt x="146" y="1010"/>
                    <a:pt x="134" y="995"/>
                  </a:cubicBezTo>
                  <a:cubicBezTo>
                    <a:pt x="82" y="930"/>
                    <a:pt x="33" y="849"/>
                    <a:pt x="14" y="755"/>
                  </a:cubicBezTo>
                  <a:cubicBezTo>
                    <a:pt x="13" y="750"/>
                    <a:pt x="10" y="746"/>
                    <a:pt x="7" y="742"/>
                  </a:cubicBezTo>
                  <a:cubicBezTo>
                    <a:pt x="1" y="693"/>
                    <a:pt x="0" y="651"/>
                    <a:pt x="6" y="604"/>
                  </a:cubicBezTo>
                  <a:cubicBezTo>
                    <a:pt x="11" y="562"/>
                    <a:pt x="19" y="526"/>
                    <a:pt x="39" y="491"/>
                  </a:cubicBezTo>
                  <a:cubicBezTo>
                    <a:pt x="45" y="481"/>
                    <a:pt x="55" y="471"/>
                    <a:pt x="62" y="460"/>
                  </a:cubicBezTo>
                  <a:cubicBezTo>
                    <a:pt x="97" y="404"/>
                    <a:pt x="153" y="366"/>
                    <a:pt x="210" y="334"/>
                  </a:cubicBezTo>
                  <a:cubicBezTo>
                    <a:pt x="252" y="325"/>
                    <a:pt x="273" y="315"/>
                    <a:pt x="318" y="312"/>
                  </a:cubicBezTo>
                  <a:close/>
                  <a:moveTo>
                    <a:pt x="1231" y="1142"/>
                  </a:moveTo>
                  <a:cubicBezTo>
                    <a:pt x="1255" y="1130"/>
                    <a:pt x="1278" y="1120"/>
                    <a:pt x="1291" y="1104"/>
                  </a:cubicBezTo>
                  <a:cubicBezTo>
                    <a:pt x="1295" y="1099"/>
                    <a:pt x="1296" y="1090"/>
                    <a:pt x="1299" y="1086"/>
                  </a:cubicBezTo>
                  <a:cubicBezTo>
                    <a:pt x="1304" y="1080"/>
                    <a:pt x="1312" y="1077"/>
                    <a:pt x="1317" y="1069"/>
                  </a:cubicBezTo>
                  <a:cubicBezTo>
                    <a:pt x="1333" y="1048"/>
                    <a:pt x="1344" y="1018"/>
                    <a:pt x="1349" y="995"/>
                  </a:cubicBezTo>
                  <a:cubicBezTo>
                    <a:pt x="1352" y="983"/>
                    <a:pt x="1350" y="970"/>
                    <a:pt x="1352" y="958"/>
                  </a:cubicBezTo>
                  <a:cubicBezTo>
                    <a:pt x="1361" y="913"/>
                    <a:pt x="1370" y="872"/>
                    <a:pt x="1371" y="828"/>
                  </a:cubicBezTo>
                  <a:cubicBezTo>
                    <a:pt x="1371" y="780"/>
                    <a:pt x="1368" y="733"/>
                    <a:pt x="1356" y="687"/>
                  </a:cubicBezTo>
                  <a:cubicBezTo>
                    <a:pt x="1353" y="679"/>
                    <a:pt x="1350" y="670"/>
                    <a:pt x="1347" y="661"/>
                  </a:cubicBezTo>
                  <a:cubicBezTo>
                    <a:pt x="1345" y="651"/>
                    <a:pt x="1341" y="641"/>
                    <a:pt x="1337" y="631"/>
                  </a:cubicBezTo>
                  <a:cubicBezTo>
                    <a:pt x="1316" y="575"/>
                    <a:pt x="1293" y="503"/>
                    <a:pt x="1261" y="455"/>
                  </a:cubicBezTo>
                  <a:cubicBezTo>
                    <a:pt x="1242" y="425"/>
                    <a:pt x="1223" y="400"/>
                    <a:pt x="1203" y="372"/>
                  </a:cubicBezTo>
                  <a:cubicBezTo>
                    <a:pt x="1180" y="341"/>
                    <a:pt x="1155" y="309"/>
                    <a:pt x="1130" y="282"/>
                  </a:cubicBezTo>
                  <a:cubicBezTo>
                    <a:pt x="1103" y="254"/>
                    <a:pt x="1077" y="225"/>
                    <a:pt x="1047" y="203"/>
                  </a:cubicBezTo>
                  <a:cubicBezTo>
                    <a:pt x="1023" y="185"/>
                    <a:pt x="999" y="168"/>
                    <a:pt x="975" y="153"/>
                  </a:cubicBezTo>
                  <a:cubicBezTo>
                    <a:pt x="967" y="147"/>
                    <a:pt x="960" y="140"/>
                    <a:pt x="952" y="134"/>
                  </a:cubicBezTo>
                  <a:cubicBezTo>
                    <a:pt x="922" y="114"/>
                    <a:pt x="876" y="94"/>
                    <a:pt x="843" y="80"/>
                  </a:cubicBezTo>
                  <a:cubicBezTo>
                    <a:pt x="830" y="74"/>
                    <a:pt x="815" y="71"/>
                    <a:pt x="803" y="65"/>
                  </a:cubicBezTo>
                  <a:cubicBezTo>
                    <a:pt x="795" y="61"/>
                    <a:pt x="790" y="55"/>
                    <a:pt x="783" y="51"/>
                  </a:cubicBezTo>
                  <a:cubicBezTo>
                    <a:pt x="751" y="37"/>
                    <a:pt x="715" y="34"/>
                    <a:pt x="685" y="27"/>
                  </a:cubicBezTo>
                  <a:cubicBezTo>
                    <a:pt x="679" y="25"/>
                    <a:pt x="674" y="21"/>
                    <a:pt x="668" y="20"/>
                  </a:cubicBezTo>
                  <a:cubicBezTo>
                    <a:pt x="651" y="16"/>
                    <a:pt x="626" y="17"/>
                    <a:pt x="607" y="18"/>
                  </a:cubicBezTo>
                  <a:cubicBezTo>
                    <a:pt x="568" y="21"/>
                    <a:pt x="535" y="34"/>
                    <a:pt x="507" y="51"/>
                  </a:cubicBezTo>
                  <a:cubicBezTo>
                    <a:pt x="440" y="95"/>
                    <a:pt x="392" y="157"/>
                    <a:pt x="364" y="237"/>
                  </a:cubicBezTo>
                  <a:cubicBezTo>
                    <a:pt x="357" y="261"/>
                    <a:pt x="357" y="291"/>
                    <a:pt x="354" y="319"/>
                  </a:cubicBezTo>
                  <a:cubicBezTo>
                    <a:pt x="347" y="397"/>
                    <a:pt x="354" y="463"/>
                    <a:pt x="373" y="543"/>
                  </a:cubicBezTo>
                  <a:cubicBezTo>
                    <a:pt x="393" y="631"/>
                    <a:pt x="431" y="715"/>
                    <a:pt x="472" y="779"/>
                  </a:cubicBezTo>
                  <a:cubicBezTo>
                    <a:pt x="496" y="815"/>
                    <a:pt x="515" y="851"/>
                    <a:pt x="539" y="882"/>
                  </a:cubicBezTo>
                  <a:cubicBezTo>
                    <a:pt x="545" y="890"/>
                    <a:pt x="555" y="897"/>
                    <a:pt x="562" y="907"/>
                  </a:cubicBezTo>
                  <a:cubicBezTo>
                    <a:pt x="579" y="928"/>
                    <a:pt x="591" y="936"/>
                    <a:pt x="607" y="953"/>
                  </a:cubicBezTo>
                  <a:cubicBezTo>
                    <a:pt x="622" y="969"/>
                    <a:pt x="634" y="985"/>
                    <a:pt x="652" y="998"/>
                  </a:cubicBezTo>
                  <a:cubicBezTo>
                    <a:pt x="669" y="1011"/>
                    <a:pt x="686" y="1024"/>
                    <a:pt x="700" y="1041"/>
                  </a:cubicBezTo>
                  <a:cubicBezTo>
                    <a:pt x="819" y="1129"/>
                    <a:pt x="1056" y="1234"/>
                    <a:pt x="1231" y="1142"/>
                  </a:cubicBezTo>
                  <a:close/>
                  <a:moveTo>
                    <a:pt x="331" y="334"/>
                  </a:moveTo>
                  <a:cubicBezTo>
                    <a:pt x="326" y="371"/>
                    <a:pt x="328" y="416"/>
                    <a:pt x="336" y="450"/>
                  </a:cubicBezTo>
                  <a:cubicBezTo>
                    <a:pt x="333" y="409"/>
                    <a:pt x="334" y="357"/>
                    <a:pt x="340" y="314"/>
                  </a:cubicBezTo>
                  <a:cubicBezTo>
                    <a:pt x="331" y="317"/>
                    <a:pt x="332" y="327"/>
                    <a:pt x="331" y="334"/>
                  </a:cubicBezTo>
                  <a:close/>
                  <a:moveTo>
                    <a:pt x="1062" y="1212"/>
                  </a:moveTo>
                  <a:cubicBezTo>
                    <a:pt x="967" y="1226"/>
                    <a:pt x="888" y="1197"/>
                    <a:pt x="813" y="1167"/>
                  </a:cubicBezTo>
                  <a:cubicBezTo>
                    <a:pt x="793" y="1160"/>
                    <a:pt x="777" y="1148"/>
                    <a:pt x="760" y="1139"/>
                  </a:cubicBezTo>
                  <a:cubicBezTo>
                    <a:pt x="739" y="1128"/>
                    <a:pt x="716" y="1120"/>
                    <a:pt x="698" y="1107"/>
                  </a:cubicBezTo>
                  <a:cubicBezTo>
                    <a:pt x="672" y="1089"/>
                    <a:pt x="647" y="1065"/>
                    <a:pt x="622" y="1043"/>
                  </a:cubicBezTo>
                  <a:cubicBezTo>
                    <a:pt x="597" y="1020"/>
                    <a:pt x="572" y="996"/>
                    <a:pt x="550" y="971"/>
                  </a:cubicBezTo>
                  <a:cubicBezTo>
                    <a:pt x="505" y="921"/>
                    <a:pt x="468" y="861"/>
                    <a:pt x="431" y="805"/>
                  </a:cubicBezTo>
                  <a:cubicBezTo>
                    <a:pt x="425" y="797"/>
                    <a:pt x="415" y="791"/>
                    <a:pt x="411" y="782"/>
                  </a:cubicBezTo>
                  <a:cubicBezTo>
                    <a:pt x="409" y="778"/>
                    <a:pt x="411" y="771"/>
                    <a:pt x="409" y="767"/>
                  </a:cubicBezTo>
                  <a:cubicBezTo>
                    <a:pt x="407" y="762"/>
                    <a:pt x="402" y="757"/>
                    <a:pt x="399" y="752"/>
                  </a:cubicBezTo>
                  <a:cubicBezTo>
                    <a:pt x="386" y="722"/>
                    <a:pt x="375" y="688"/>
                    <a:pt x="366" y="656"/>
                  </a:cubicBezTo>
                  <a:cubicBezTo>
                    <a:pt x="362" y="643"/>
                    <a:pt x="355" y="634"/>
                    <a:pt x="353" y="623"/>
                  </a:cubicBezTo>
                  <a:cubicBezTo>
                    <a:pt x="352" y="617"/>
                    <a:pt x="354" y="609"/>
                    <a:pt x="353" y="603"/>
                  </a:cubicBezTo>
                  <a:cubicBezTo>
                    <a:pt x="351" y="596"/>
                    <a:pt x="345" y="590"/>
                    <a:pt x="343" y="583"/>
                  </a:cubicBezTo>
                  <a:cubicBezTo>
                    <a:pt x="342" y="579"/>
                    <a:pt x="344" y="574"/>
                    <a:pt x="343" y="569"/>
                  </a:cubicBezTo>
                  <a:cubicBezTo>
                    <a:pt x="323" y="496"/>
                    <a:pt x="309" y="408"/>
                    <a:pt x="316" y="330"/>
                  </a:cubicBezTo>
                  <a:cubicBezTo>
                    <a:pt x="205" y="336"/>
                    <a:pt x="115" y="401"/>
                    <a:pt x="62" y="485"/>
                  </a:cubicBezTo>
                  <a:cubicBezTo>
                    <a:pt x="58" y="530"/>
                    <a:pt x="38" y="582"/>
                    <a:pt x="39" y="626"/>
                  </a:cubicBezTo>
                  <a:cubicBezTo>
                    <a:pt x="39" y="659"/>
                    <a:pt x="45" y="699"/>
                    <a:pt x="47" y="719"/>
                  </a:cubicBezTo>
                  <a:cubicBezTo>
                    <a:pt x="55" y="778"/>
                    <a:pt x="82" y="831"/>
                    <a:pt x="104" y="880"/>
                  </a:cubicBezTo>
                  <a:cubicBezTo>
                    <a:pt x="134" y="930"/>
                    <a:pt x="179" y="966"/>
                    <a:pt x="218" y="1004"/>
                  </a:cubicBezTo>
                  <a:cubicBezTo>
                    <a:pt x="225" y="1011"/>
                    <a:pt x="229" y="1020"/>
                    <a:pt x="235" y="1026"/>
                  </a:cubicBezTo>
                  <a:cubicBezTo>
                    <a:pt x="242" y="1033"/>
                    <a:pt x="250" y="1037"/>
                    <a:pt x="257" y="1044"/>
                  </a:cubicBezTo>
                  <a:cubicBezTo>
                    <a:pt x="263" y="1051"/>
                    <a:pt x="268" y="1061"/>
                    <a:pt x="278" y="1063"/>
                  </a:cubicBezTo>
                  <a:cubicBezTo>
                    <a:pt x="279" y="1070"/>
                    <a:pt x="287" y="1070"/>
                    <a:pt x="288" y="1078"/>
                  </a:cubicBezTo>
                  <a:cubicBezTo>
                    <a:pt x="306" y="1091"/>
                    <a:pt x="325" y="1101"/>
                    <a:pt x="345" y="1114"/>
                  </a:cubicBezTo>
                  <a:cubicBezTo>
                    <a:pt x="355" y="1121"/>
                    <a:pt x="365" y="1129"/>
                    <a:pt x="376" y="1136"/>
                  </a:cubicBezTo>
                  <a:cubicBezTo>
                    <a:pt x="387" y="1142"/>
                    <a:pt x="401" y="1146"/>
                    <a:pt x="413" y="1152"/>
                  </a:cubicBezTo>
                  <a:cubicBezTo>
                    <a:pt x="436" y="1164"/>
                    <a:pt x="455" y="1179"/>
                    <a:pt x="477" y="1192"/>
                  </a:cubicBezTo>
                  <a:cubicBezTo>
                    <a:pt x="502" y="1207"/>
                    <a:pt x="523" y="1210"/>
                    <a:pt x="549" y="1220"/>
                  </a:cubicBezTo>
                  <a:cubicBezTo>
                    <a:pt x="565" y="1227"/>
                    <a:pt x="580" y="1238"/>
                    <a:pt x="595" y="1242"/>
                  </a:cubicBezTo>
                  <a:cubicBezTo>
                    <a:pt x="601" y="1244"/>
                    <a:pt x="609" y="1242"/>
                    <a:pt x="615" y="1244"/>
                  </a:cubicBezTo>
                  <a:cubicBezTo>
                    <a:pt x="632" y="1248"/>
                    <a:pt x="645" y="1258"/>
                    <a:pt x="662" y="1262"/>
                  </a:cubicBezTo>
                  <a:cubicBezTo>
                    <a:pt x="678" y="1266"/>
                    <a:pt x="704" y="1269"/>
                    <a:pt x="723" y="1270"/>
                  </a:cubicBezTo>
                  <a:cubicBezTo>
                    <a:pt x="729" y="1270"/>
                    <a:pt x="734" y="1267"/>
                    <a:pt x="740" y="1267"/>
                  </a:cubicBezTo>
                  <a:cubicBezTo>
                    <a:pt x="764" y="1267"/>
                    <a:pt x="789" y="1278"/>
                    <a:pt x="813" y="1278"/>
                  </a:cubicBezTo>
                  <a:cubicBezTo>
                    <a:pt x="845" y="1279"/>
                    <a:pt x="880" y="1279"/>
                    <a:pt x="911" y="1275"/>
                  </a:cubicBezTo>
                  <a:cubicBezTo>
                    <a:pt x="930" y="1273"/>
                    <a:pt x="952" y="1266"/>
                    <a:pt x="964" y="1265"/>
                  </a:cubicBezTo>
                  <a:cubicBezTo>
                    <a:pt x="996" y="1262"/>
                    <a:pt x="1019" y="1251"/>
                    <a:pt x="1044" y="1244"/>
                  </a:cubicBezTo>
                  <a:cubicBezTo>
                    <a:pt x="1084" y="1232"/>
                    <a:pt x="1118" y="1219"/>
                    <a:pt x="1143" y="1197"/>
                  </a:cubicBezTo>
                  <a:cubicBezTo>
                    <a:pt x="1121" y="1208"/>
                    <a:pt x="1093" y="1207"/>
                    <a:pt x="1062" y="1212"/>
                  </a:cubicBezTo>
                  <a:close/>
                  <a:moveTo>
                    <a:pt x="336" y="467"/>
                  </a:moveTo>
                  <a:cubicBezTo>
                    <a:pt x="343" y="467"/>
                    <a:pt x="339" y="454"/>
                    <a:pt x="336" y="453"/>
                  </a:cubicBezTo>
                  <a:cubicBezTo>
                    <a:pt x="338" y="460"/>
                    <a:pt x="336" y="459"/>
                    <a:pt x="336" y="467"/>
                  </a:cubicBezTo>
                  <a:close/>
                  <a:moveTo>
                    <a:pt x="341" y="501"/>
                  </a:moveTo>
                  <a:cubicBezTo>
                    <a:pt x="347" y="533"/>
                    <a:pt x="357" y="570"/>
                    <a:pt x="364" y="599"/>
                  </a:cubicBezTo>
                  <a:cubicBezTo>
                    <a:pt x="371" y="626"/>
                    <a:pt x="380" y="647"/>
                    <a:pt x="388" y="671"/>
                  </a:cubicBezTo>
                  <a:cubicBezTo>
                    <a:pt x="396" y="700"/>
                    <a:pt x="403" y="722"/>
                    <a:pt x="413" y="745"/>
                  </a:cubicBezTo>
                  <a:cubicBezTo>
                    <a:pt x="426" y="776"/>
                    <a:pt x="442" y="805"/>
                    <a:pt x="459" y="830"/>
                  </a:cubicBezTo>
                  <a:cubicBezTo>
                    <a:pt x="507" y="901"/>
                    <a:pt x="557" y="966"/>
                    <a:pt x="618" y="1023"/>
                  </a:cubicBezTo>
                  <a:cubicBezTo>
                    <a:pt x="669" y="1069"/>
                    <a:pt x="718" y="1106"/>
                    <a:pt x="781" y="1137"/>
                  </a:cubicBezTo>
                  <a:cubicBezTo>
                    <a:pt x="815" y="1154"/>
                    <a:pt x="850" y="1171"/>
                    <a:pt x="889" y="1180"/>
                  </a:cubicBezTo>
                  <a:cubicBezTo>
                    <a:pt x="955" y="1197"/>
                    <a:pt x="1017" y="1209"/>
                    <a:pt x="1083" y="1194"/>
                  </a:cubicBezTo>
                  <a:cubicBezTo>
                    <a:pt x="1058" y="1193"/>
                    <a:pt x="1036" y="1188"/>
                    <a:pt x="1014" y="1185"/>
                  </a:cubicBezTo>
                  <a:cubicBezTo>
                    <a:pt x="970" y="1180"/>
                    <a:pt x="925" y="1175"/>
                    <a:pt x="877" y="1157"/>
                  </a:cubicBezTo>
                  <a:cubicBezTo>
                    <a:pt x="848" y="1146"/>
                    <a:pt x="819" y="1130"/>
                    <a:pt x="791" y="1114"/>
                  </a:cubicBezTo>
                  <a:cubicBezTo>
                    <a:pt x="709" y="1068"/>
                    <a:pt x="635" y="1009"/>
                    <a:pt x="575" y="941"/>
                  </a:cubicBezTo>
                  <a:cubicBezTo>
                    <a:pt x="555" y="919"/>
                    <a:pt x="535" y="898"/>
                    <a:pt x="517" y="873"/>
                  </a:cubicBezTo>
                  <a:cubicBezTo>
                    <a:pt x="463" y="797"/>
                    <a:pt x="418" y="710"/>
                    <a:pt x="379" y="621"/>
                  </a:cubicBezTo>
                  <a:cubicBezTo>
                    <a:pt x="360" y="571"/>
                    <a:pt x="355" y="519"/>
                    <a:pt x="340" y="478"/>
                  </a:cubicBezTo>
                  <a:cubicBezTo>
                    <a:pt x="340" y="487"/>
                    <a:pt x="340" y="494"/>
                    <a:pt x="341" y="501"/>
                  </a:cubicBezTo>
                  <a:close/>
                  <a:moveTo>
                    <a:pt x="34" y="551"/>
                  </a:moveTo>
                  <a:cubicBezTo>
                    <a:pt x="39" y="552"/>
                    <a:pt x="39" y="540"/>
                    <a:pt x="37" y="540"/>
                  </a:cubicBezTo>
                  <a:cubicBezTo>
                    <a:pt x="36" y="543"/>
                    <a:pt x="35" y="547"/>
                    <a:pt x="34" y="551"/>
                  </a:cubicBezTo>
                  <a:close/>
                  <a:moveTo>
                    <a:pt x="21" y="667"/>
                  </a:moveTo>
                  <a:cubicBezTo>
                    <a:pt x="20" y="672"/>
                    <a:pt x="16" y="675"/>
                    <a:pt x="16" y="679"/>
                  </a:cubicBezTo>
                  <a:cubicBezTo>
                    <a:pt x="14" y="700"/>
                    <a:pt x="20" y="718"/>
                    <a:pt x="26" y="737"/>
                  </a:cubicBezTo>
                  <a:cubicBezTo>
                    <a:pt x="26" y="742"/>
                    <a:pt x="21" y="733"/>
                    <a:pt x="22" y="740"/>
                  </a:cubicBezTo>
                  <a:cubicBezTo>
                    <a:pt x="42" y="814"/>
                    <a:pt x="62" y="864"/>
                    <a:pt x="99" y="920"/>
                  </a:cubicBezTo>
                  <a:cubicBezTo>
                    <a:pt x="101" y="922"/>
                    <a:pt x="107" y="921"/>
                    <a:pt x="109" y="925"/>
                  </a:cubicBezTo>
                  <a:cubicBezTo>
                    <a:pt x="113" y="937"/>
                    <a:pt x="120" y="946"/>
                    <a:pt x="129" y="953"/>
                  </a:cubicBezTo>
                  <a:cubicBezTo>
                    <a:pt x="130" y="959"/>
                    <a:pt x="126" y="960"/>
                    <a:pt x="129" y="963"/>
                  </a:cubicBezTo>
                  <a:cubicBezTo>
                    <a:pt x="150" y="989"/>
                    <a:pt x="173" y="1013"/>
                    <a:pt x="198" y="1034"/>
                  </a:cubicBezTo>
                  <a:cubicBezTo>
                    <a:pt x="220" y="1063"/>
                    <a:pt x="247" y="1086"/>
                    <a:pt x="280" y="1104"/>
                  </a:cubicBezTo>
                  <a:cubicBezTo>
                    <a:pt x="289" y="1127"/>
                    <a:pt x="322" y="1126"/>
                    <a:pt x="333" y="1147"/>
                  </a:cubicBezTo>
                  <a:cubicBezTo>
                    <a:pt x="365" y="1162"/>
                    <a:pt x="388" y="1181"/>
                    <a:pt x="418" y="1195"/>
                  </a:cubicBezTo>
                  <a:cubicBezTo>
                    <a:pt x="451" y="1212"/>
                    <a:pt x="481" y="1226"/>
                    <a:pt x="516" y="1242"/>
                  </a:cubicBezTo>
                  <a:cubicBezTo>
                    <a:pt x="538" y="1252"/>
                    <a:pt x="563" y="1263"/>
                    <a:pt x="587" y="1270"/>
                  </a:cubicBezTo>
                  <a:cubicBezTo>
                    <a:pt x="698" y="1304"/>
                    <a:pt x="823" y="1311"/>
                    <a:pt x="937" y="1297"/>
                  </a:cubicBezTo>
                  <a:cubicBezTo>
                    <a:pt x="1006" y="1288"/>
                    <a:pt x="1072" y="1269"/>
                    <a:pt x="1128" y="1237"/>
                  </a:cubicBezTo>
                  <a:cubicBezTo>
                    <a:pt x="1131" y="1234"/>
                    <a:pt x="1131" y="1230"/>
                    <a:pt x="1135" y="1229"/>
                  </a:cubicBezTo>
                  <a:cubicBezTo>
                    <a:pt x="1139" y="1225"/>
                    <a:pt x="1146" y="1225"/>
                    <a:pt x="1151" y="1222"/>
                  </a:cubicBezTo>
                  <a:cubicBezTo>
                    <a:pt x="1162" y="1215"/>
                    <a:pt x="1180" y="1193"/>
                    <a:pt x="1178" y="1185"/>
                  </a:cubicBezTo>
                  <a:cubicBezTo>
                    <a:pt x="1167" y="1207"/>
                    <a:pt x="1141" y="1214"/>
                    <a:pt x="1125" y="1230"/>
                  </a:cubicBezTo>
                  <a:cubicBezTo>
                    <a:pt x="1107" y="1233"/>
                    <a:pt x="1099" y="1242"/>
                    <a:pt x="1087" y="1247"/>
                  </a:cubicBezTo>
                  <a:cubicBezTo>
                    <a:pt x="1069" y="1254"/>
                    <a:pt x="1055" y="1258"/>
                    <a:pt x="1044" y="1262"/>
                  </a:cubicBezTo>
                  <a:cubicBezTo>
                    <a:pt x="998" y="1279"/>
                    <a:pt x="948" y="1281"/>
                    <a:pt x="897" y="1292"/>
                  </a:cubicBezTo>
                  <a:cubicBezTo>
                    <a:pt x="886" y="1288"/>
                    <a:pt x="866" y="1290"/>
                    <a:pt x="853" y="1293"/>
                  </a:cubicBezTo>
                  <a:cubicBezTo>
                    <a:pt x="783" y="1290"/>
                    <a:pt x="710" y="1288"/>
                    <a:pt x="643" y="1268"/>
                  </a:cubicBezTo>
                  <a:cubicBezTo>
                    <a:pt x="612" y="1260"/>
                    <a:pt x="572" y="1251"/>
                    <a:pt x="532" y="1230"/>
                  </a:cubicBezTo>
                  <a:cubicBezTo>
                    <a:pt x="527" y="1228"/>
                    <a:pt x="527" y="1231"/>
                    <a:pt x="521" y="1230"/>
                  </a:cubicBezTo>
                  <a:cubicBezTo>
                    <a:pt x="480" y="1210"/>
                    <a:pt x="445" y="1185"/>
                    <a:pt x="404" y="1166"/>
                  </a:cubicBezTo>
                  <a:cubicBezTo>
                    <a:pt x="289" y="1111"/>
                    <a:pt x="211" y="1022"/>
                    <a:pt x="129" y="938"/>
                  </a:cubicBezTo>
                  <a:cubicBezTo>
                    <a:pt x="108" y="908"/>
                    <a:pt x="88" y="877"/>
                    <a:pt x="69" y="845"/>
                  </a:cubicBezTo>
                  <a:cubicBezTo>
                    <a:pt x="66" y="833"/>
                    <a:pt x="62" y="823"/>
                    <a:pt x="56" y="815"/>
                  </a:cubicBezTo>
                  <a:cubicBezTo>
                    <a:pt x="53" y="810"/>
                    <a:pt x="56" y="810"/>
                    <a:pt x="56" y="804"/>
                  </a:cubicBezTo>
                  <a:cubicBezTo>
                    <a:pt x="23" y="737"/>
                    <a:pt x="25" y="668"/>
                    <a:pt x="29" y="586"/>
                  </a:cubicBezTo>
                  <a:cubicBezTo>
                    <a:pt x="17" y="611"/>
                    <a:pt x="26" y="642"/>
                    <a:pt x="21" y="6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10"/>
            <p:cNvSpPr>
              <a:spLocks noEditPoints="1"/>
            </p:cNvSpPr>
            <p:nvPr/>
          </p:nvSpPr>
          <p:spPr bwMode="auto">
            <a:xfrm>
              <a:off x="6215063" y="1930400"/>
              <a:ext cx="209550" cy="255588"/>
            </a:xfrm>
            <a:custGeom>
              <a:avLst/>
              <a:gdLst>
                <a:gd name="T0" fmla="*/ 111 w 324"/>
                <a:gd name="T1" fmla="*/ 0 h 396"/>
                <a:gd name="T2" fmla="*/ 317 w 324"/>
                <a:gd name="T3" fmla="*/ 239 h 396"/>
                <a:gd name="T4" fmla="*/ 275 w 324"/>
                <a:gd name="T5" fmla="*/ 368 h 396"/>
                <a:gd name="T6" fmla="*/ 249 w 324"/>
                <a:gd name="T7" fmla="*/ 380 h 396"/>
                <a:gd name="T8" fmla="*/ 6 w 324"/>
                <a:gd name="T9" fmla="*/ 129 h 396"/>
                <a:gd name="T10" fmla="*/ 8 w 324"/>
                <a:gd name="T11" fmla="*/ 60 h 396"/>
                <a:gd name="T12" fmla="*/ 36 w 324"/>
                <a:gd name="T13" fmla="*/ 16 h 396"/>
                <a:gd name="T14" fmla="*/ 111 w 324"/>
                <a:gd name="T15" fmla="*/ 0 h 396"/>
                <a:gd name="T16" fmla="*/ 114 w 324"/>
                <a:gd name="T17" fmla="*/ 20 h 396"/>
                <a:gd name="T18" fmla="*/ 48 w 324"/>
                <a:gd name="T19" fmla="*/ 35 h 396"/>
                <a:gd name="T20" fmla="*/ 61 w 324"/>
                <a:gd name="T21" fmla="*/ 224 h 396"/>
                <a:gd name="T22" fmla="*/ 101 w 324"/>
                <a:gd name="T23" fmla="*/ 290 h 396"/>
                <a:gd name="T24" fmla="*/ 144 w 324"/>
                <a:gd name="T25" fmla="*/ 337 h 396"/>
                <a:gd name="T26" fmla="*/ 196 w 324"/>
                <a:gd name="T27" fmla="*/ 362 h 396"/>
                <a:gd name="T28" fmla="*/ 282 w 324"/>
                <a:gd name="T29" fmla="*/ 345 h 396"/>
                <a:gd name="T30" fmla="*/ 289 w 324"/>
                <a:gd name="T31" fmla="*/ 194 h 396"/>
                <a:gd name="T32" fmla="*/ 242 w 324"/>
                <a:gd name="T33" fmla="*/ 111 h 396"/>
                <a:gd name="T34" fmla="*/ 239 w 324"/>
                <a:gd name="T35" fmla="*/ 99 h 396"/>
                <a:gd name="T36" fmla="*/ 114 w 324"/>
                <a:gd name="T37" fmla="*/ 2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396">
                  <a:moveTo>
                    <a:pt x="111" y="0"/>
                  </a:moveTo>
                  <a:cubicBezTo>
                    <a:pt x="226" y="31"/>
                    <a:pt x="287" y="128"/>
                    <a:pt x="317" y="239"/>
                  </a:cubicBezTo>
                  <a:cubicBezTo>
                    <a:pt x="324" y="294"/>
                    <a:pt x="318" y="344"/>
                    <a:pt x="275" y="368"/>
                  </a:cubicBezTo>
                  <a:cubicBezTo>
                    <a:pt x="267" y="373"/>
                    <a:pt x="260" y="378"/>
                    <a:pt x="249" y="380"/>
                  </a:cubicBezTo>
                  <a:cubicBezTo>
                    <a:pt x="138" y="396"/>
                    <a:pt x="24" y="252"/>
                    <a:pt x="6" y="129"/>
                  </a:cubicBezTo>
                  <a:cubicBezTo>
                    <a:pt x="2" y="101"/>
                    <a:pt x="0" y="85"/>
                    <a:pt x="8" y="60"/>
                  </a:cubicBezTo>
                  <a:cubicBezTo>
                    <a:pt x="13" y="46"/>
                    <a:pt x="26" y="23"/>
                    <a:pt x="36" y="16"/>
                  </a:cubicBezTo>
                  <a:cubicBezTo>
                    <a:pt x="54" y="5"/>
                    <a:pt x="87" y="3"/>
                    <a:pt x="111" y="0"/>
                  </a:cubicBezTo>
                  <a:close/>
                  <a:moveTo>
                    <a:pt x="114" y="20"/>
                  </a:moveTo>
                  <a:cubicBezTo>
                    <a:pt x="90" y="20"/>
                    <a:pt x="65" y="17"/>
                    <a:pt x="48" y="35"/>
                  </a:cubicBezTo>
                  <a:cubicBezTo>
                    <a:pt x="15" y="87"/>
                    <a:pt x="28" y="183"/>
                    <a:pt x="61" y="224"/>
                  </a:cubicBezTo>
                  <a:cubicBezTo>
                    <a:pt x="68" y="252"/>
                    <a:pt x="83" y="268"/>
                    <a:pt x="101" y="290"/>
                  </a:cubicBezTo>
                  <a:cubicBezTo>
                    <a:pt x="115" y="308"/>
                    <a:pt x="129" y="327"/>
                    <a:pt x="144" y="337"/>
                  </a:cubicBezTo>
                  <a:cubicBezTo>
                    <a:pt x="154" y="344"/>
                    <a:pt x="179" y="356"/>
                    <a:pt x="196" y="362"/>
                  </a:cubicBezTo>
                  <a:cubicBezTo>
                    <a:pt x="230" y="374"/>
                    <a:pt x="263" y="363"/>
                    <a:pt x="282" y="345"/>
                  </a:cubicBezTo>
                  <a:cubicBezTo>
                    <a:pt x="319" y="312"/>
                    <a:pt x="297" y="239"/>
                    <a:pt x="289" y="194"/>
                  </a:cubicBezTo>
                  <a:cubicBezTo>
                    <a:pt x="275" y="164"/>
                    <a:pt x="265" y="135"/>
                    <a:pt x="242" y="111"/>
                  </a:cubicBezTo>
                  <a:cubicBezTo>
                    <a:pt x="240" y="108"/>
                    <a:pt x="240" y="103"/>
                    <a:pt x="239" y="99"/>
                  </a:cubicBezTo>
                  <a:cubicBezTo>
                    <a:pt x="207" y="69"/>
                    <a:pt x="167" y="19"/>
                    <a:pt x="1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786" y="28573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二、选择词语填空。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928676"/>
            <a:ext cx="50006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非常　经常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到郊外散步。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惹人喜爱的灰雀正在婉转地歌唱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喜欢听。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86182" y="1500180"/>
            <a:ext cx="1571636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经常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非常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71736" y="928676"/>
            <a:ext cx="58579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巨大　高大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公园里有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一棵</a:t>
            </a:r>
            <a:r>
              <a:rPr lang="zh-CN" altLang="en-US" sz="28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白桦树。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一艘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的轮船在海面上驶过。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80467" y="1563680"/>
            <a:ext cx="3000396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高大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巨大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08" y="785800"/>
            <a:ext cx="5572164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它们来回跳动。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使句子更具体、生动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的它们在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来回跳动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14296"/>
            <a:ext cx="7215238" cy="65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三、按要求写句子。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0" y="2000250"/>
            <a:ext cx="50336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快乐                   树枝间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非常惹人喜爱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42910" y="214296"/>
            <a:ext cx="72152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列宁自言自语地说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多好的灰雀呀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可惜再也飞不回来了。”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用加点的词语造句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85984" y="2000246"/>
            <a:ext cx="56436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爷爷年纪大了，总爱自言自语，看上去很孤单。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5918" y="642924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     ․    ․     ․</a:t>
            </a:r>
            <a:endParaRPr lang="zh-CN" altLang="en-US" b="1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4282" y="214296"/>
            <a:ext cx="32861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四、阅读理解。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857238"/>
            <a:ext cx="8429684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①一天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列宁又来到公园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走到白桦树下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发现那只胸脯深红的灰雀不见了。他在周围的树林中找遍了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也没有找到。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②这时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列宁看见一个小男孩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就问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孩子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你看见过一只深红色胸脯的灰雀吗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男孩说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我没看见。”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④列宁说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一定是飞走了或者是冻死了。天气严寒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它怕冷。”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282" y="500048"/>
            <a:ext cx="8429684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⑤那个男孩本来想告诉列宁灰雀没有死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但又不敢讲。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⑥列宁自言自语地说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多好的灰雀呀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可惜再也飞不回来了。”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⑦男孩看看列宁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会飞回来的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一定会飞回来的。它还活着。”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⑧列宁问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会飞回来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⑨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□一定会飞回来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男孩肯定地说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998</Words>
  <Application>WPS 演示</Application>
  <PresentationFormat>全屏显示(16:9)</PresentationFormat>
  <Paragraphs>115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方正少儿简体</vt:lpstr>
      <vt:lpstr>楷体</vt:lpstr>
      <vt:lpstr>微软雅黑</vt:lpstr>
      <vt:lpstr>Times New Roman</vt:lpstr>
      <vt:lpstr>Calibri</vt:lpstr>
      <vt:lpstr>Arial Unicode MS</vt:lpstr>
      <vt:lpstr>Calibri Light</vt:lpstr>
      <vt:lpstr>黑体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178</cp:revision>
  <dcterms:created xsi:type="dcterms:W3CDTF">2018-12-06T02:32:00Z</dcterms:created>
  <dcterms:modified xsi:type="dcterms:W3CDTF">2021-08-10T09:54:27Z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391DF71549584E8D85922082DEA8A0BB</vt:lpwstr>
  </property>
  <property fmtid="{D5CDD505-2E9C-101B-9397-08002B2CF9AE}" pid="3" name="KSOProductBuildVer">
    <vt:lpwstr>2052-11.1.0.9098</vt:lpwstr>
  </property>
</Properties>
</file>