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89" r:id="rId5"/>
    <p:sldId id="259" r:id="rId6"/>
    <p:sldId id="276" r:id="rId7"/>
    <p:sldId id="300" r:id="rId8"/>
    <p:sldId id="277" r:id="rId9"/>
    <p:sldId id="307" r:id="rId10"/>
    <p:sldId id="308" r:id="rId11"/>
    <p:sldId id="309" r:id="rId12"/>
    <p:sldId id="303" r:id="rId13"/>
    <p:sldId id="304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4D4D4D"/>
    <a:srgbClr val="292929"/>
    <a:srgbClr val="EA6C8A"/>
    <a:srgbClr val="E39DAE"/>
    <a:srgbClr val="E8AEBC"/>
    <a:srgbClr val="D1F1FC"/>
    <a:srgbClr val="FF5050"/>
    <a:srgbClr val="DDDDDD"/>
    <a:srgbClr val="660066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7" d="100"/>
          <a:sy n="77" d="100"/>
        </p:scale>
        <p:origin x="-228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3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5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38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865149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0956906"/>
      </p:ext>
    </p:extLst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635936"/>
      </p:ext>
    </p:extLst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212531"/>
      </p:ext>
    </p:extLst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8526524"/>
      </p:ext>
    </p:extLst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835426"/>
      </p:ext>
    </p:extLst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4871155"/>
      </p:ext>
    </p:extLst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214341"/>
      </p:ext>
    </p:extLst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68710"/>
      </p:ext>
    </p:extLst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2267591"/>
      </p:ext>
    </p:extLst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575074"/>
      </p:ext>
    </p:extLst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15944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20" y="2214560"/>
            <a:ext cx="2013960" cy="203705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4546" y="714362"/>
            <a:ext cx="6715172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“林子里有不少鸟。”父亲喃喃着。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并没有看见一只鸟飞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并没有听到一声鸟叫。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我茫茫然地望着凝神静气的像树一般兀立的父亲。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0034" y="500048"/>
            <a:ext cx="7143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用“△”标出第三自然段中表示动作的词。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43174" y="1285866"/>
            <a:ext cx="310758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站　望　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14546" y="2071684"/>
            <a:ext cx="6572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文章用“父亲一生最喜欢树林和歌唱的鸟”这句话开头有什么作用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8992" y="3643320"/>
            <a:ext cx="3107585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引起下文。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00232" y="285734"/>
            <a:ext cx="50720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在括号里填上合适的量词。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飞鸟	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树林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树枝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71750"/>
            <a:ext cx="2013960" cy="20370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71736" y="928676"/>
            <a:ext cx="18573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　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片　</a:t>
            </a:r>
            <a:endParaRPr lang="en-US" altLang="zh-CN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71670" y="3071816"/>
            <a:ext cx="635798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父亲了解小鸟吗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谈谈你的理解。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57554" y="3643320"/>
            <a:ext cx="185738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略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31119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14296"/>
            <a:ext cx="3143272" cy="16263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42910" y="92867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23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父亲、树林和鸟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373240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一、看拼音写词语。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714362"/>
            <a:ext cx="7929618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ch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á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 　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à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wù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bí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zi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                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xī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yǐn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zǒng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jì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	         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dǒu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dòng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shī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qì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	         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liè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rén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chì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3400" b="1" dirty="0" err="1" smtClean="0">
                <a:latin typeface="宋体" pitchFamily="2" charset="-122"/>
                <a:ea typeface="宋体" pitchFamily="2" charset="-122"/>
              </a:rPr>
              <a:t>ǎ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	   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chén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zhònɡ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7" name="矩形 16"/>
          <p:cNvSpPr/>
          <p:nvPr/>
        </p:nvSpPr>
        <p:spPr>
          <a:xfrm>
            <a:off x="2643174" y="834084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朝向              下雾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8728" y="1477026"/>
            <a:ext cx="521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鼻子                    吸引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00232" y="2119968"/>
            <a:ext cx="5929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总计                     抖动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14480" y="2762910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湿气                   猎人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006217" y="3286130"/>
            <a:ext cx="1137783" cy="1087438"/>
            <a:chOff x="5734050" y="1673225"/>
            <a:chExt cx="896938" cy="857250"/>
          </a:xfrm>
          <a:solidFill>
            <a:schemeClr val="accent2"/>
          </a:solidFill>
        </p:grpSpPr>
        <p:sp>
          <p:nvSpPr>
            <p:cNvPr id="30" name="Freeform 102"/>
            <p:cNvSpPr>
              <a:spLocks/>
            </p:cNvSpPr>
            <p:nvPr/>
          </p:nvSpPr>
          <p:spPr bwMode="auto">
            <a:xfrm>
              <a:off x="5789613" y="1949450"/>
              <a:ext cx="49213" cy="200025"/>
            </a:xfrm>
            <a:custGeom>
              <a:avLst/>
              <a:gdLst>
                <a:gd name="T0" fmla="*/ 59 w 77"/>
                <a:gd name="T1" fmla="*/ 35 h 310"/>
                <a:gd name="T2" fmla="*/ 34 w 77"/>
                <a:gd name="T3" fmla="*/ 310 h 310"/>
                <a:gd name="T4" fmla="*/ 39 w 77"/>
                <a:gd name="T5" fmla="*/ 41 h 310"/>
                <a:gd name="T6" fmla="*/ 76 w 77"/>
                <a:gd name="T7" fmla="*/ 25 h 310"/>
                <a:gd name="T8" fmla="*/ 59 w 77"/>
                <a:gd name="T9" fmla="*/ 3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0">
                  <a:moveTo>
                    <a:pt x="59" y="35"/>
                  </a:moveTo>
                  <a:cubicBezTo>
                    <a:pt x="4" y="98"/>
                    <a:pt x="23" y="213"/>
                    <a:pt x="34" y="310"/>
                  </a:cubicBezTo>
                  <a:cubicBezTo>
                    <a:pt x="12" y="244"/>
                    <a:pt x="0" y="104"/>
                    <a:pt x="39" y="41"/>
                  </a:cubicBezTo>
                  <a:cubicBezTo>
                    <a:pt x="41" y="38"/>
                    <a:pt x="77" y="0"/>
                    <a:pt x="76" y="25"/>
                  </a:cubicBezTo>
                  <a:cubicBezTo>
                    <a:pt x="76" y="33"/>
                    <a:pt x="69" y="33"/>
                    <a:pt x="5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>
              <a:off x="6280150" y="2005013"/>
              <a:ext cx="90488" cy="93663"/>
            </a:xfrm>
            <a:custGeom>
              <a:avLst/>
              <a:gdLst>
                <a:gd name="T0" fmla="*/ 36 w 138"/>
                <a:gd name="T1" fmla="*/ 1 h 145"/>
                <a:gd name="T2" fmla="*/ 119 w 138"/>
                <a:gd name="T3" fmla="*/ 61 h 145"/>
                <a:gd name="T4" fmla="*/ 129 w 138"/>
                <a:gd name="T5" fmla="*/ 122 h 145"/>
                <a:gd name="T6" fmla="*/ 85 w 138"/>
                <a:gd name="T7" fmla="*/ 144 h 145"/>
                <a:gd name="T8" fmla="*/ 33 w 138"/>
                <a:gd name="T9" fmla="*/ 111 h 145"/>
                <a:gd name="T10" fmla="*/ 7 w 138"/>
                <a:gd name="T11" fmla="*/ 57 h 145"/>
                <a:gd name="T12" fmla="*/ 0 w 138"/>
                <a:gd name="T13" fmla="*/ 39 h 145"/>
                <a:gd name="T14" fmla="*/ 17 w 138"/>
                <a:gd name="T15" fmla="*/ 3 h 145"/>
                <a:gd name="T16" fmla="*/ 36 w 138"/>
                <a:gd name="T17" fmla="*/ 1 h 145"/>
                <a:gd name="T18" fmla="*/ 23 w 138"/>
                <a:gd name="T19" fmla="*/ 23 h 145"/>
                <a:gd name="T20" fmla="*/ 96 w 138"/>
                <a:gd name="T21" fmla="*/ 124 h 145"/>
                <a:gd name="T22" fmla="*/ 23 w 138"/>
                <a:gd name="T23" fmla="*/ 23 h 145"/>
                <a:gd name="T24" fmla="*/ 106 w 138"/>
                <a:gd name="T25" fmla="*/ 111 h 145"/>
                <a:gd name="T26" fmla="*/ 55 w 138"/>
                <a:gd name="T27" fmla="*/ 26 h 145"/>
                <a:gd name="T28" fmla="*/ 106 w 138"/>
                <a:gd name="T29" fmla="*/ 11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45">
                  <a:moveTo>
                    <a:pt x="36" y="1"/>
                  </a:moveTo>
                  <a:cubicBezTo>
                    <a:pt x="71" y="7"/>
                    <a:pt x="102" y="32"/>
                    <a:pt x="119" y="61"/>
                  </a:cubicBezTo>
                  <a:cubicBezTo>
                    <a:pt x="121" y="85"/>
                    <a:pt x="138" y="100"/>
                    <a:pt x="129" y="122"/>
                  </a:cubicBezTo>
                  <a:cubicBezTo>
                    <a:pt x="124" y="136"/>
                    <a:pt x="95" y="145"/>
                    <a:pt x="85" y="144"/>
                  </a:cubicBezTo>
                  <a:cubicBezTo>
                    <a:pt x="72" y="142"/>
                    <a:pt x="46" y="125"/>
                    <a:pt x="33" y="111"/>
                  </a:cubicBezTo>
                  <a:cubicBezTo>
                    <a:pt x="18" y="93"/>
                    <a:pt x="10" y="76"/>
                    <a:pt x="7" y="57"/>
                  </a:cubicBezTo>
                  <a:cubicBezTo>
                    <a:pt x="5" y="49"/>
                    <a:pt x="0" y="43"/>
                    <a:pt x="0" y="39"/>
                  </a:cubicBezTo>
                  <a:cubicBezTo>
                    <a:pt x="0" y="27"/>
                    <a:pt x="9" y="13"/>
                    <a:pt x="17" y="3"/>
                  </a:cubicBezTo>
                  <a:cubicBezTo>
                    <a:pt x="25" y="6"/>
                    <a:pt x="26" y="0"/>
                    <a:pt x="36" y="1"/>
                  </a:cubicBezTo>
                  <a:close/>
                  <a:moveTo>
                    <a:pt x="23" y="23"/>
                  </a:moveTo>
                  <a:cubicBezTo>
                    <a:pt x="9" y="57"/>
                    <a:pt x="52" y="130"/>
                    <a:pt x="96" y="124"/>
                  </a:cubicBezTo>
                  <a:cubicBezTo>
                    <a:pt x="81" y="82"/>
                    <a:pt x="62" y="35"/>
                    <a:pt x="23" y="23"/>
                  </a:cubicBezTo>
                  <a:close/>
                  <a:moveTo>
                    <a:pt x="106" y="111"/>
                  </a:moveTo>
                  <a:cubicBezTo>
                    <a:pt x="112" y="77"/>
                    <a:pt x="86" y="33"/>
                    <a:pt x="55" y="26"/>
                  </a:cubicBezTo>
                  <a:cubicBezTo>
                    <a:pt x="78" y="48"/>
                    <a:pt x="91" y="80"/>
                    <a:pt x="10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4"/>
            <p:cNvSpPr>
              <a:spLocks/>
            </p:cNvSpPr>
            <p:nvPr/>
          </p:nvSpPr>
          <p:spPr bwMode="auto">
            <a:xfrm>
              <a:off x="5818188" y="2017713"/>
              <a:ext cx="15875" cy="95250"/>
            </a:xfrm>
            <a:custGeom>
              <a:avLst/>
              <a:gdLst>
                <a:gd name="T0" fmla="*/ 21 w 26"/>
                <a:gd name="T1" fmla="*/ 0 h 146"/>
                <a:gd name="T2" fmla="*/ 25 w 26"/>
                <a:gd name="T3" fmla="*/ 2 h 146"/>
                <a:gd name="T4" fmla="*/ 15 w 26"/>
                <a:gd name="T5" fmla="*/ 75 h 146"/>
                <a:gd name="T6" fmla="*/ 26 w 26"/>
                <a:gd name="T7" fmla="*/ 146 h 146"/>
                <a:gd name="T8" fmla="*/ 21 w 2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6">
                  <a:moveTo>
                    <a:pt x="21" y="0"/>
                  </a:moveTo>
                  <a:cubicBezTo>
                    <a:pt x="23" y="0"/>
                    <a:pt x="24" y="0"/>
                    <a:pt x="25" y="2"/>
                  </a:cubicBezTo>
                  <a:cubicBezTo>
                    <a:pt x="22" y="25"/>
                    <a:pt x="14" y="48"/>
                    <a:pt x="15" y="75"/>
                  </a:cubicBezTo>
                  <a:cubicBezTo>
                    <a:pt x="15" y="102"/>
                    <a:pt x="24" y="121"/>
                    <a:pt x="26" y="146"/>
                  </a:cubicBezTo>
                  <a:cubicBezTo>
                    <a:pt x="0" y="121"/>
                    <a:pt x="0" y="4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5"/>
            <p:cNvSpPr>
              <a:spLocks/>
            </p:cNvSpPr>
            <p:nvPr/>
          </p:nvSpPr>
          <p:spPr bwMode="auto">
            <a:xfrm>
              <a:off x="5843588" y="2068513"/>
              <a:ext cx="7938" cy="44450"/>
            </a:xfrm>
            <a:custGeom>
              <a:avLst/>
              <a:gdLst>
                <a:gd name="T0" fmla="*/ 3 w 13"/>
                <a:gd name="T1" fmla="*/ 0 h 70"/>
                <a:gd name="T2" fmla="*/ 6 w 13"/>
                <a:gd name="T3" fmla="*/ 2 h 70"/>
                <a:gd name="T4" fmla="*/ 13 w 13"/>
                <a:gd name="T5" fmla="*/ 70 h 70"/>
                <a:gd name="T6" fmla="*/ 3 w 13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0">
                  <a:moveTo>
                    <a:pt x="3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11" y="20"/>
                    <a:pt x="12" y="49"/>
                    <a:pt x="13" y="70"/>
                  </a:cubicBezTo>
                  <a:cubicBezTo>
                    <a:pt x="0" y="56"/>
                    <a:pt x="0" y="2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6"/>
            <p:cNvSpPr>
              <a:spLocks/>
            </p:cNvSpPr>
            <p:nvPr/>
          </p:nvSpPr>
          <p:spPr bwMode="auto">
            <a:xfrm>
              <a:off x="5902325" y="2300288"/>
              <a:ext cx="88900" cy="77788"/>
            </a:xfrm>
            <a:custGeom>
              <a:avLst/>
              <a:gdLst>
                <a:gd name="T0" fmla="*/ 0 w 138"/>
                <a:gd name="T1" fmla="*/ 0 h 119"/>
                <a:gd name="T2" fmla="*/ 9 w 138"/>
                <a:gd name="T3" fmla="*/ 3 h 119"/>
                <a:gd name="T4" fmla="*/ 102 w 138"/>
                <a:gd name="T5" fmla="*/ 94 h 119"/>
                <a:gd name="T6" fmla="*/ 138 w 138"/>
                <a:gd name="T7" fmla="*/ 119 h 119"/>
                <a:gd name="T8" fmla="*/ 27 w 138"/>
                <a:gd name="T9" fmla="*/ 38 h 119"/>
                <a:gd name="T10" fmla="*/ 0 w 138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0" y="0"/>
                  </a:moveTo>
                  <a:cubicBezTo>
                    <a:pt x="4" y="0"/>
                    <a:pt x="3" y="4"/>
                    <a:pt x="9" y="3"/>
                  </a:cubicBezTo>
                  <a:cubicBezTo>
                    <a:pt x="36" y="37"/>
                    <a:pt x="65" y="69"/>
                    <a:pt x="102" y="94"/>
                  </a:cubicBezTo>
                  <a:cubicBezTo>
                    <a:pt x="114" y="103"/>
                    <a:pt x="129" y="106"/>
                    <a:pt x="138" y="119"/>
                  </a:cubicBezTo>
                  <a:cubicBezTo>
                    <a:pt x="91" y="109"/>
                    <a:pt x="62" y="66"/>
                    <a:pt x="27" y="38"/>
                  </a:cubicBezTo>
                  <a:cubicBezTo>
                    <a:pt x="21" y="22"/>
                    <a:pt x="6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7"/>
            <p:cNvSpPr>
              <a:spLocks/>
            </p:cNvSpPr>
            <p:nvPr/>
          </p:nvSpPr>
          <p:spPr bwMode="auto">
            <a:xfrm>
              <a:off x="6038850" y="2401888"/>
              <a:ext cx="249238" cy="77788"/>
            </a:xfrm>
            <a:custGeom>
              <a:avLst/>
              <a:gdLst>
                <a:gd name="T0" fmla="*/ 0 w 386"/>
                <a:gd name="T1" fmla="*/ 2 h 119"/>
                <a:gd name="T2" fmla="*/ 4 w 386"/>
                <a:gd name="T3" fmla="*/ 0 h 119"/>
                <a:gd name="T4" fmla="*/ 311 w 386"/>
                <a:gd name="T5" fmla="*/ 97 h 119"/>
                <a:gd name="T6" fmla="*/ 386 w 386"/>
                <a:gd name="T7" fmla="*/ 103 h 119"/>
                <a:gd name="T8" fmla="*/ 0 w 386"/>
                <a:gd name="T9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119">
                  <a:moveTo>
                    <a:pt x="0" y="2"/>
                  </a:moveTo>
                  <a:cubicBezTo>
                    <a:pt x="0" y="0"/>
                    <a:pt x="2" y="1"/>
                    <a:pt x="4" y="0"/>
                  </a:cubicBezTo>
                  <a:cubicBezTo>
                    <a:pt x="94" y="43"/>
                    <a:pt x="186" y="92"/>
                    <a:pt x="311" y="97"/>
                  </a:cubicBezTo>
                  <a:cubicBezTo>
                    <a:pt x="336" y="98"/>
                    <a:pt x="366" y="89"/>
                    <a:pt x="386" y="103"/>
                  </a:cubicBezTo>
                  <a:cubicBezTo>
                    <a:pt x="241" y="119"/>
                    <a:pt x="100" y="6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8"/>
            <p:cNvSpPr>
              <a:spLocks/>
            </p:cNvSpPr>
            <p:nvPr/>
          </p:nvSpPr>
          <p:spPr bwMode="auto">
            <a:xfrm>
              <a:off x="6097588" y="2405063"/>
              <a:ext cx="133350" cy="39688"/>
            </a:xfrm>
            <a:custGeom>
              <a:avLst/>
              <a:gdLst>
                <a:gd name="T0" fmla="*/ 208 w 208"/>
                <a:gd name="T1" fmla="*/ 51 h 62"/>
                <a:gd name="T2" fmla="*/ 154 w 208"/>
                <a:gd name="T3" fmla="*/ 49 h 62"/>
                <a:gd name="T4" fmla="*/ 0 w 208"/>
                <a:gd name="T5" fmla="*/ 0 h 62"/>
                <a:gd name="T6" fmla="*/ 65 w 208"/>
                <a:gd name="T7" fmla="*/ 23 h 62"/>
                <a:gd name="T8" fmla="*/ 181 w 208"/>
                <a:gd name="T9" fmla="*/ 46 h 62"/>
                <a:gd name="T10" fmla="*/ 208 w 208"/>
                <a:gd name="T11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2">
                  <a:moveTo>
                    <a:pt x="208" y="51"/>
                  </a:moveTo>
                  <a:cubicBezTo>
                    <a:pt x="192" y="62"/>
                    <a:pt x="171" y="53"/>
                    <a:pt x="154" y="49"/>
                  </a:cubicBezTo>
                  <a:cubicBezTo>
                    <a:pt x="99" y="39"/>
                    <a:pt x="40" y="25"/>
                    <a:pt x="0" y="0"/>
                  </a:cubicBezTo>
                  <a:cubicBezTo>
                    <a:pt x="23" y="1"/>
                    <a:pt x="43" y="16"/>
                    <a:pt x="65" y="23"/>
                  </a:cubicBezTo>
                  <a:cubicBezTo>
                    <a:pt x="96" y="32"/>
                    <a:pt x="140" y="43"/>
                    <a:pt x="181" y="46"/>
                  </a:cubicBezTo>
                  <a:cubicBezTo>
                    <a:pt x="189" y="47"/>
                    <a:pt x="201" y="42"/>
                    <a:pt x="20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9"/>
            <p:cNvSpPr>
              <a:spLocks noEditPoints="1"/>
            </p:cNvSpPr>
            <p:nvPr/>
          </p:nvSpPr>
          <p:spPr bwMode="auto">
            <a:xfrm>
              <a:off x="5734050" y="1673225"/>
              <a:ext cx="896938" cy="857250"/>
            </a:xfrm>
            <a:custGeom>
              <a:avLst/>
              <a:gdLst>
                <a:gd name="T0" fmla="*/ 371 w 1387"/>
                <a:gd name="T1" fmla="*/ 189 h 1326"/>
                <a:gd name="T2" fmla="*/ 461 w 1387"/>
                <a:gd name="T3" fmla="*/ 68 h 1326"/>
                <a:gd name="T4" fmla="*/ 665 w 1387"/>
                <a:gd name="T5" fmla="*/ 3 h 1326"/>
                <a:gd name="T6" fmla="*/ 877 w 1387"/>
                <a:gd name="T7" fmla="*/ 80 h 1326"/>
                <a:gd name="T8" fmla="*/ 1190 w 1387"/>
                <a:gd name="T9" fmla="*/ 329 h 1326"/>
                <a:gd name="T10" fmla="*/ 1372 w 1387"/>
                <a:gd name="T11" fmla="*/ 699 h 1326"/>
                <a:gd name="T12" fmla="*/ 1362 w 1387"/>
                <a:gd name="T13" fmla="*/ 1003 h 1326"/>
                <a:gd name="T14" fmla="*/ 1176 w 1387"/>
                <a:gd name="T15" fmla="*/ 1219 h 1326"/>
                <a:gd name="T16" fmla="*/ 517 w 1387"/>
                <a:gd name="T17" fmla="*/ 1262 h 1326"/>
                <a:gd name="T18" fmla="*/ 364 w 1387"/>
                <a:gd name="T19" fmla="*/ 1179 h 1326"/>
                <a:gd name="T20" fmla="*/ 169 w 1387"/>
                <a:gd name="T21" fmla="*/ 1033 h 1326"/>
                <a:gd name="T22" fmla="*/ 7 w 1387"/>
                <a:gd name="T23" fmla="*/ 742 h 1326"/>
                <a:gd name="T24" fmla="*/ 62 w 1387"/>
                <a:gd name="T25" fmla="*/ 460 h 1326"/>
                <a:gd name="T26" fmla="*/ 1231 w 1387"/>
                <a:gd name="T27" fmla="*/ 1142 h 1326"/>
                <a:gd name="T28" fmla="*/ 1317 w 1387"/>
                <a:gd name="T29" fmla="*/ 1069 h 1326"/>
                <a:gd name="T30" fmla="*/ 1371 w 1387"/>
                <a:gd name="T31" fmla="*/ 828 h 1326"/>
                <a:gd name="T32" fmla="*/ 1337 w 1387"/>
                <a:gd name="T33" fmla="*/ 631 h 1326"/>
                <a:gd name="T34" fmla="*/ 1130 w 1387"/>
                <a:gd name="T35" fmla="*/ 282 h 1326"/>
                <a:gd name="T36" fmla="*/ 952 w 1387"/>
                <a:gd name="T37" fmla="*/ 134 h 1326"/>
                <a:gd name="T38" fmla="*/ 783 w 1387"/>
                <a:gd name="T39" fmla="*/ 51 h 1326"/>
                <a:gd name="T40" fmla="*/ 607 w 1387"/>
                <a:gd name="T41" fmla="*/ 18 h 1326"/>
                <a:gd name="T42" fmla="*/ 354 w 1387"/>
                <a:gd name="T43" fmla="*/ 319 h 1326"/>
                <a:gd name="T44" fmla="*/ 539 w 1387"/>
                <a:gd name="T45" fmla="*/ 882 h 1326"/>
                <a:gd name="T46" fmla="*/ 652 w 1387"/>
                <a:gd name="T47" fmla="*/ 998 h 1326"/>
                <a:gd name="T48" fmla="*/ 331 w 1387"/>
                <a:gd name="T49" fmla="*/ 334 h 1326"/>
                <a:gd name="T50" fmla="*/ 331 w 1387"/>
                <a:gd name="T51" fmla="*/ 334 h 1326"/>
                <a:gd name="T52" fmla="*/ 760 w 1387"/>
                <a:gd name="T53" fmla="*/ 1139 h 1326"/>
                <a:gd name="T54" fmla="*/ 550 w 1387"/>
                <a:gd name="T55" fmla="*/ 971 h 1326"/>
                <a:gd name="T56" fmla="*/ 409 w 1387"/>
                <a:gd name="T57" fmla="*/ 767 h 1326"/>
                <a:gd name="T58" fmla="*/ 353 w 1387"/>
                <a:gd name="T59" fmla="*/ 623 h 1326"/>
                <a:gd name="T60" fmla="*/ 343 w 1387"/>
                <a:gd name="T61" fmla="*/ 569 h 1326"/>
                <a:gd name="T62" fmla="*/ 39 w 1387"/>
                <a:gd name="T63" fmla="*/ 626 h 1326"/>
                <a:gd name="T64" fmla="*/ 218 w 1387"/>
                <a:gd name="T65" fmla="*/ 1004 h 1326"/>
                <a:gd name="T66" fmla="*/ 278 w 1387"/>
                <a:gd name="T67" fmla="*/ 1063 h 1326"/>
                <a:gd name="T68" fmla="*/ 376 w 1387"/>
                <a:gd name="T69" fmla="*/ 1136 h 1326"/>
                <a:gd name="T70" fmla="*/ 549 w 1387"/>
                <a:gd name="T71" fmla="*/ 1220 h 1326"/>
                <a:gd name="T72" fmla="*/ 662 w 1387"/>
                <a:gd name="T73" fmla="*/ 1262 h 1326"/>
                <a:gd name="T74" fmla="*/ 813 w 1387"/>
                <a:gd name="T75" fmla="*/ 1278 h 1326"/>
                <a:gd name="T76" fmla="*/ 1044 w 1387"/>
                <a:gd name="T77" fmla="*/ 1244 h 1326"/>
                <a:gd name="T78" fmla="*/ 336 w 1387"/>
                <a:gd name="T79" fmla="*/ 467 h 1326"/>
                <a:gd name="T80" fmla="*/ 341 w 1387"/>
                <a:gd name="T81" fmla="*/ 501 h 1326"/>
                <a:gd name="T82" fmla="*/ 413 w 1387"/>
                <a:gd name="T83" fmla="*/ 745 h 1326"/>
                <a:gd name="T84" fmla="*/ 781 w 1387"/>
                <a:gd name="T85" fmla="*/ 1137 h 1326"/>
                <a:gd name="T86" fmla="*/ 1014 w 1387"/>
                <a:gd name="T87" fmla="*/ 1185 h 1326"/>
                <a:gd name="T88" fmla="*/ 575 w 1387"/>
                <a:gd name="T89" fmla="*/ 941 h 1326"/>
                <a:gd name="T90" fmla="*/ 340 w 1387"/>
                <a:gd name="T91" fmla="*/ 478 h 1326"/>
                <a:gd name="T92" fmla="*/ 37 w 1387"/>
                <a:gd name="T93" fmla="*/ 540 h 1326"/>
                <a:gd name="T94" fmla="*/ 16 w 1387"/>
                <a:gd name="T95" fmla="*/ 679 h 1326"/>
                <a:gd name="T96" fmla="*/ 99 w 1387"/>
                <a:gd name="T97" fmla="*/ 920 h 1326"/>
                <a:gd name="T98" fmla="*/ 129 w 1387"/>
                <a:gd name="T99" fmla="*/ 963 h 1326"/>
                <a:gd name="T100" fmla="*/ 333 w 1387"/>
                <a:gd name="T101" fmla="*/ 1147 h 1326"/>
                <a:gd name="T102" fmla="*/ 587 w 1387"/>
                <a:gd name="T103" fmla="*/ 1270 h 1326"/>
                <a:gd name="T104" fmla="*/ 1135 w 1387"/>
                <a:gd name="T105" fmla="*/ 1229 h 1326"/>
                <a:gd name="T106" fmla="*/ 1125 w 1387"/>
                <a:gd name="T107" fmla="*/ 1230 h 1326"/>
                <a:gd name="T108" fmla="*/ 897 w 1387"/>
                <a:gd name="T109" fmla="*/ 1292 h 1326"/>
                <a:gd name="T110" fmla="*/ 532 w 1387"/>
                <a:gd name="T111" fmla="*/ 1230 h 1326"/>
                <a:gd name="T112" fmla="*/ 129 w 1387"/>
                <a:gd name="T113" fmla="*/ 938 h 1326"/>
                <a:gd name="T114" fmla="*/ 56 w 1387"/>
                <a:gd name="T115" fmla="*/ 804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326">
                  <a:moveTo>
                    <a:pt x="318" y="312"/>
                  </a:moveTo>
                  <a:cubicBezTo>
                    <a:pt x="330" y="283"/>
                    <a:pt x="333" y="253"/>
                    <a:pt x="346" y="226"/>
                  </a:cubicBezTo>
                  <a:cubicBezTo>
                    <a:pt x="353" y="212"/>
                    <a:pt x="365" y="202"/>
                    <a:pt x="371" y="189"/>
                  </a:cubicBezTo>
                  <a:cubicBezTo>
                    <a:pt x="375" y="182"/>
                    <a:pt x="375" y="174"/>
                    <a:pt x="379" y="166"/>
                  </a:cubicBezTo>
                  <a:cubicBezTo>
                    <a:pt x="394" y="139"/>
                    <a:pt x="413" y="109"/>
                    <a:pt x="433" y="90"/>
                  </a:cubicBezTo>
                  <a:cubicBezTo>
                    <a:pt x="440" y="82"/>
                    <a:pt x="452" y="76"/>
                    <a:pt x="461" y="68"/>
                  </a:cubicBezTo>
                  <a:cubicBezTo>
                    <a:pt x="481" y="50"/>
                    <a:pt x="506" y="28"/>
                    <a:pt x="534" y="17"/>
                  </a:cubicBezTo>
                  <a:cubicBezTo>
                    <a:pt x="554" y="8"/>
                    <a:pt x="592" y="2"/>
                    <a:pt x="615" y="2"/>
                  </a:cubicBezTo>
                  <a:cubicBezTo>
                    <a:pt x="632" y="1"/>
                    <a:pt x="650" y="0"/>
                    <a:pt x="665" y="3"/>
                  </a:cubicBezTo>
                  <a:cubicBezTo>
                    <a:pt x="677" y="6"/>
                    <a:pt x="689" y="14"/>
                    <a:pt x="701" y="17"/>
                  </a:cubicBezTo>
                  <a:cubicBezTo>
                    <a:pt x="729" y="22"/>
                    <a:pt x="756" y="27"/>
                    <a:pt x="781" y="36"/>
                  </a:cubicBezTo>
                  <a:cubicBezTo>
                    <a:pt x="814" y="49"/>
                    <a:pt x="846" y="65"/>
                    <a:pt x="877" y="80"/>
                  </a:cubicBezTo>
                  <a:cubicBezTo>
                    <a:pt x="894" y="87"/>
                    <a:pt x="906" y="96"/>
                    <a:pt x="927" y="101"/>
                  </a:cubicBezTo>
                  <a:cubicBezTo>
                    <a:pt x="970" y="128"/>
                    <a:pt x="1012" y="157"/>
                    <a:pt x="1053" y="188"/>
                  </a:cubicBezTo>
                  <a:cubicBezTo>
                    <a:pt x="1104" y="225"/>
                    <a:pt x="1148" y="280"/>
                    <a:pt x="1190" y="329"/>
                  </a:cubicBezTo>
                  <a:cubicBezTo>
                    <a:pt x="1209" y="351"/>
                    <a:pt x="1226" y="375"/>
                    <a:pt x="1243" y="398"/>
                  </a:cubicBezTo>
                  <a:cubicBezTo>
                    <a:pt x="1260" y="423"/>
                    <a:pt x="1274" y="448"/>
                    <a:pt x="1293" y="472"/>
                  </a:cubicBezTo>
                  <a:cubicBezTo>
                    <a:pt x="1315" y="545"/>
                    <a:pt x="1357" y="617"/>
                    <a:pt x="1372" y="699"/>
                  </a:cubicBezTo>
                  <a:cubicBezTo>
                    <a:pt x="1381" y="744"/>
                    <a:pt x="1387" y="786"/>
                    <a:pt x="1386" y="832"/>
                  </a:cubicBezTo>
                  <a:cubicBezTo>
                    <a:pt x="1384" y="873"/>
                    <a:pt x="1381" y="913"/>
                    <a:pt x="1372" y="955"/>
                  </a:cubicBezTo>
                  <a:cubicBezTo>
                    <a:pt x="1369" y="970"/>
                    <a:pt x="1362" y="987"/>
                    <a:pt x="1362" y="1003"/>
                  </a:cubicBezTo>
                  <a:cubicBezTo>
                    <a:pt x="1345" y="1066"/>
                    <a:pt x="1307" y="1121"/>
                    <a:pt x="1246" y="1151"/>
                  </a:cubicBezTo>
                  <a:cubicBezTo>
                    <a:pt x="1237" y="1164"/>
                    <a:pt x="1220" y="1170"/>
                    <a:pt x="1203" y="1176"/>
                  </a:cubicBezTo>
                  <a:cubicBezTo>
                    <a:pt x="1195" y="1190"/>
                    <a:pt x="1183" y="1202"/>
                    <a:pt x="1176" y="1219"/>
                  </a:cubicBezTo>
                  <a:cubicBezTo>
                    <a:pt x="1090" y="1298"/>
                    <a:pt x="931" y="1326"/>
                    <a:pt x="793" y="1322"/>
                  </a:cubicBezTo>
                  <a:cubicBezTo>
                    <a:pt x="746" y="1320"/>
                    <a:pt x="697" y="1308"/>
                    <a:pt x="648" y="1298"/>
                  </a:cubicBezTo>
                  <a:cubicBezTo>
                    <a:pt x="602" y="1289"/>
                    <a:pt x="556" y="1278"/>
                    <a:pt x="517" y="1262"/>
                  </a:cubicBezTo>
                  <a:cubicBezTo>
                    <a:pt x="512" y="1260"/>
                    <a:pt x="507" y="1254"/>
                    <a:pt x="501" y="1252"/>
                  </a:cubicBezTo>
                  <a:cubicBezTo>
                    <a:pt x="464" y="1237"/>
                    <a:pt x="431" y="1221"/>
                    <a:pt x="398" y="1202"/>
                  </a:cubicBezTo>
                  <a:cubicBezTo>
                    <a:pt x="386" y="1195"/>
                    <a:pt x="376" y="1186"/>
                    <a:pt x="364" y="1179"/>
                  </a:cubicBezTo>
                  <a:cubicBezTo>
                    <a:pt x="354" y="1172"/>
                    <a:pt x="341" y="1169"/>
                    <a:pt x="331" y="1162"/>
                  </a:cubicBezTo>
                  <a:cubicBezTo>
                    <a:pt x="285" y="1130"/>
                    <a:pt x="236" y="1093"/>
                    <a:pt x="193" y="1056"/>
                  </a:cubicBezTo>
                  <a:cubicBezTo>
                    <a:pt x="185" y="1048"/>
                    <a:pt x="176" y="1041"/>
                    <a:pt x="169" y="1033"/>
                  </a:cubicBezTo>
                  <a:cubicBezTo>
                    <a:pt x="157" y="1020"/>
                    <a:pt x="146" y="1010"/>
                    <a:pt x="134" y="995"/>
                  </a:cubicBezTo>
                  <a:cubicBezTo>
                    <a:pt x="82" y="930"/>
                    <a:pt x="33" y="849"/>
                    <a:pt x="14" y="755"/>
                  </a:cubicBezTo>
                  <a:cubicBezTo>
                    <a:pt x="13" y="750"/>
                    <a:pt x="10" y="746"/>
                    <a:pt x="7" y="742"/>
                  </a:cubicBezTo>
                  <a:cubicBezTo>
                    <a:pt x="1" y="693"/>
                    <a:pt x="0" y="651"/>
                    <a:pt x="6" y="604"/>
                  </a:cubicBezTo>
                  <a:cubicBezTo>
                    <a:pt x="11" y="562"/>
                    <a:pt x="19" y="526"/>
                    <a:pt x="39" y="491"/>
                  </a:cubicBezTo>
                  <a:cubicBezTo>
                    <a:pt x="45" y="481"/>
                    <a:pt x="55" y="471"/>
                    <a:pt x="62" y="460"/>
                  </a:cubicBezTo>
                  <a:cubicBezTo>
                    <a:pt x="97" y="404"/>
                    <a:pt x="153" y="366"/>
                    <a:pt x="210" y="334"/>
                  </a:cubicBezTo>
                  <a:cubicBezTo>
                    <a:pt x="252" y="325"/>
                    <a:pt x="273" y="315"/>
                    <a:pt x="318" y="312"/>
                  </a:cubicBezTo>
                  <a:close/>
                  <a:moveTo>
                    <a:pt x="1231" y="1142"/>
                  </a:moveTo>
                  <a:cubicBezTo>
                    <a:pt x="1255" y="1130"/>
                    <a:pt x="1278" y="1120"/>
                    <a:pt x="1291" y="1104"/>
                  </a:cubicBezTo>
                  <a:cubicBezTo>
                    <a:pt x="1295" y="1099"/>
                    <a:pt x="1296" y="1090"/>
                    <a:pt x="1299" y="1086"/>
                  </a:cubicBezTo>
                  <a:cubicBezTo>
                    <a:pt x="1304" y="1080"/>
                    <a:pt x="1312" y="1077"/>
                    <a:pt x="1317" y="1069"/>
                  </a:cubicBezTo>
                  <a:cubicBezTo>
                    <a:pt x="1333" y="1048"/>
                    <a:pt x="1344" y="1018"/>
                    <a:pt x="1349" y="995"/>
                  </a:cubicBezTo>
                  <a:cubicBezTo>
                    <a:pt x="1352" y="983"/>
                    <a:pt x="1350" y="970"/>
                    <a:pt x="1352" y="958"/>
                  </a:cubicBezTo>
                  <a:cubicBezTo>
                    <a:pt x="1361" y="913"/>
                    <a:pt x="1370" y="872"/>
                    <a:pt x="1371" y="828"/>
                  </a:cubicBezTo>
                  <a:cubicBezTo>
                    <a:pt x="1371" y="780"/>
                    <a:pt x="1368" y="733"/>
                    <a:pt x="1356" y="687"/>
                  </a:cubicBezTo>
                  <a:cubicBezTo>
                    <a:pt x="1353" y="679"/>
                    <a:pt x="1350" y="670"/>
                    <a:pt x="1347" y="661"/>
                  </a:cubicBezTo>
                  <a:cubicBezTo>
                    <a:pt x="1345" y="651"/>
                    <a:pt x="1341" y="641"/>
                    <a:pt x="1337" y="631"/>
                  </a:cubicBezTo>
                  <a:cubicBezTo>
                    <a:pt x="1316" y="575"/>
                    <a:pt x="1293" y="503"/>
                    <a:pt x="1261" y="455"/>
                  </a:cubicBezTo>
                  <a:cubicBezTo>
                    <a:pt x="1242" y="425"/>
                    <a:pt x="1223" y="400"/>
                    <a:pt x="1203" y="372"/>
                  </a:cubicBezTo>
                  <a:cubicBezTo>
                    <a:pt x="1180" y="341"/>
                    <a:pt x="1155" y="309"/>
                    <a:pt x="1130" y="282"/>
                  </a:cubicBezTo>
                  <a:cubicBezTo>
                    <a:pt x="1103" y="254"/>
                    <a:pt x="1077" y="225"/>
                    <a:pt x="1047" y="203"/>
                  </a:cubicBezTo>
                  <a:cubicBezTo>
                    <a:pt x="1023" y="185"/>
                    <a:pt x="999" y="168"/>
                    <a:pt x="975" y="153"/>
                  </a:cubicBezTo>
                  <a:cubicBezTo>
                    <a:pt x="967" y="147"/>
                    <a:pt x="960" y="140"/>
                    <a:pt x="952" y="134"/>
                  </a:cubicBezTo>
                  <a:cubicBezTo>
                    <a:pt x="922" y="114"/>
                    <a:pt x="876" y="94"/>
                    <a:pt x="843" y="80"/>
                  </a:cubicBezTo>
                  <a:cubicBezTo>
                    <a:pt x="830" y="74"/>
                    <a:pt x="815" y="71"/>
                    <a:pt x="803" y="65"/>
                  </a:cubicBezTo>
                  <a:cubicBezTo>
                    <a:pt x="795" y="61"/>
                    <a:pt x="790" y="55"/>
                    <a:pt x="783" y="51"/>
                  </a:cubicBezTo>
                  <a:cubicBezTo>
                    <a:pt x="751" y="37"/>
                    <a:pt x="715" y="34"/>
                    <a:pt x="685" y="27"/>
                  </a:cubicBezTo>
                  <a:cubicBezTo>
                    <a:pt x="679" y="25"/>
                    <a:pt x="674" y="21"/>
                    <a:pt x="668" y="20"/>
                  </a:cubicBezTo>
                  <a:cubicBezTo>
                    <a:pt x="651" y="16"/>
                    <a:pt x="626" y="17"/>
                    <a:pt x="607" y="18"/>
                  </a:cubicBezTo>
                  <a:cubicBezTo>
                    <a:pt x="568" y="21"/>
                    <a:pt x="535" y="34"/>
                    <a:pt x="507" y="51"/>
                  </a:cubicBezTo>
                  <a:cubicBezTo>
                    <a:pt x="440" y="95"/>
                    <a:pt x="392" y="157"/>
                    <a:pt x="364" y="237"/>
                  </a:cubicBezTo>
                  <a:cubicBezTo>
                    <a:pt x="357" y="261"/>
                    <a:pt x="357" y="291"/>
                    <a:pt x="354" y="319"/>
                  </a:cubicBezTo>
                  <a:cubicBezTo>
                    <a:pt x="347" y="397"/>
                    <a:pt x="354" y="463"/>
                    <a:pt x="373" y="543"/>
                  </a:cubicBezTo>
                  <a:cubicBezTo>
                    <a:pt x="393" y="631"/>
                    <a:pt x="431" y="715"/>
                    <a:pt x="472" y="779"/>
                  </a:cubicBezTo>
                  <a:cubicBezTo>
                    <a:pt x="496" y="815"/>
                    <a:pt x="515" y="851"/>
                    <a:pt x="539" y="882"/>
                  </a:cubicBezTo>
                  <a:cubicBezTo>
                    <a:pt x="545" y="890"/>
                    <a:pt x="555" y="897"/>
                    <a:pt x="562" y="907"/>
                  </a:cubicBezTo>
                  <a:cubicBezTo>
                    <a:pt x="579" y="928"/>
                    <a:pt x="591" y="936"/>
                    <a:pt x="607" y="953"/>
                  </a:cubicBezTo>
                  <a:cubicBezTo>
                    <a:pt x="622" y="969"/>
                    <a:pt x="634" y="985"/>
                    <a:pt x="652" y="998"/>
                  </a:cubicBezTo>
                  <a:cubicBezTo>
                    <a:pt x="669" y="1011"/>
                    <a:pt x="686" y="1024"/>
                    <a:pt x="700" y="1041"/>
                  </a:cubicBezTo>
                  <a:cubicBezTo>
                    <a:pt x="819" y="1129"/>
                    <a:pt x="1056" y="1234"/>
                    <a:pt x="1231" y="1142"/>
                  </a:cubicBezTo>
                  <a:close/>
                  <a:moveTo>
                    <a:pt x="331" y="334"/>
                  </a:moveTo>
                  <a:cubicBezTo>
                    <a:pt x="326" y="371"/>
                    <a:pt x="328" y="416"/>
                    <a:pt x="336" y="450"/>
                  </a:cubicBezTo>
                  <a:cubicBezTo>
                    <a:pt x="333" y="409"/>
                    <a:pt x="334" y="357"/>
                    <a:pt x="340" y="314"/>
                  </a:cubicBezTo>
                  <a:cubicBezTo>
                    <a:pt x="331" y="317"/>
                    <a:pt x="332" y="327"/>
                    <a:pt x="331" y="334"/>
                  </a:cubicBezTo>
                  <a:close/>
                  <a:moveTo>
                    <a:pt x="1062" y="1212"/>
                  </a:moveTo>
                  <a:cubicBezTo>
                    <a:pt x="967" y="1226"/>
                    <a:pt x="888" y="1197"/>
                    <a:pt x="813" y="1167"/>
                  </a:cubicBezTo>
                  <a:cubicBezTo>
                    <a:pt x="793" y="1160"/>
                    <a:pt x="777" y="1148"/>
                    <a:pt x="760" y="1139"/>
                  </a:cubicBezTo>
                  <a:cubicBezTo>
                    <a:pt x="739" y="1128"/>
                    <a:pt x="716" y="1120"/>
                    <a:pt x="698" y="1107"/>
                  </a:cubicBezTo>
                  <a:cubicBezTo>
                    <a:pt x="672" y="1089"/>
                    <a:pt x="647" y="1065"/>
                    <a:pt x="622" y="1043"/>
                  </a:cubicBezTo>
                  <a:cubicBezTo>
                    <a:pt x="597" y="1020"/>
                    <a:pt x="572" y="996"/>
                    <a:pt x="550" y="971"/>
                  </a:cubicBezTo>
                  <a:cubicBezTo>
                    <a:pt x="505" y="921"/>
                    <a:pt x="468" y="861"/>
                    <a:pt x="431" y="805"/>
                  </a:cubicBezTo>
                  <a:cubicBezTo>
                    <a:pt x="425" y="797"/>
                    <a:pt x="415" y="791"/>
                    <a:pt x="411" y="782"/>
                  </a:cubicBezTo>
                  <a:cubicBezTo>
                    <a:pt x="409" y="778"/>
                    <a:pt x="411" y="771"/>
                    <a:pt x="409" y="767"/>
                  </a:cubicBezTo>
                  <a:cubicBezTo>
                    <a:pt x="407" y="762"/>
                    <a:pt x="402" y="757"/>
                    <a:pt x="399" y="752"/>
                  </a:cubicBezTo>
                  <a:cubicBezTo>
                    <a:pt x="386" y="722"/>
                    <a:pt x="375" y="688"/>
                    <a:pt x="366" y="656"/>
                  </a:cubicBezTo>
                  <a:cubicBezTo>
                    <a:pt x="362" y="643"/>
                    <a:pt x="355" y="634"/>
                    <a:pt x="353" y="623"/>
                  </a:cubicBezTo>
                  <a:cubicBezTo>
                    <a:pt x="352" y="617"/>
                    <a:pt x="354" y="609"/>
                    <a:pt x="353" y="603"/>
                  </a:cubicBezTo>
                  <a:cubicBezTo>
                    <a:pt x="351" y="596"/>
                    <a:pt x="345" y="590"/>
                    <a:pt x="343" y="583"/>
                  </a:cubicBezTo>
                  <a:cubicBezTo>
                    <a:pt x="342" y="579"/>
                    <a:pt x="344" y="574"/>
                    <a:pt x="343" y="569"/>
                  </a:cubicBezTo>
                  <a:cubicBezTo>
                    <a:pt x="323" y="496"/>
                    <a:pt x="309" y="408"/>
                    <a:pt x="316" y="330"/>
                  </a:cubicBezTo>
                  <a:cubicBezTo>
                    <a:pt x="205" y="336"/>
                    <a:pt x="115" y="401"/>
                    <a:pt x="62" y="485"/>
                  </a:cubicBezTo>
                  <a:cubicBezTo>
                    <a:pt x="58" y="530"/>
                    <a:pt x="38" y="582"/>
                    <a:pt x="39" y="626"/>
                  </a:cubicBezTo>
                  <a:cubicBezTo>
                    <a:pt x="39" y="659"/>
                    <a:pt x="45" y="699"/>
                    <a:pt x="47" y="719"/>
                  </a:cubicBezTo>
                  <a:cubicBezTo>
                    <a:pt x="55" y="778"/>
                    <a:pt x="82" y="831"/>
                    <a:pt x="104" y="880"/>
                  </a:cubicBezTo>
                  <a:cubicBezTo>
                    <a:pt x="134" y="930"/>
                    <a:pt x="179" y="966"/>
                    <a:pt x="218" y="1004"/>
                  </a:cubicBezTo>
                  <a:cubicBezTo>
                    <a:pt x="225" y="1011"/>
                    <a:pt x="229" y="1020"/>
                    <a:pt x="235" y="1026"/>
                  </a:cubicBezTo>
                  <a:cubicBezTo>
                    <a:pt x="242" y="1033"/>
                    <a:pt x="250" y="1037"/>
                    <a:pt x="257" y="1044"/>
                  </a:cubicBezTo>
                  <a:cubicBezTo>
                    <a:pt x="263" y="1051"/>
                    <a:pt x="268" y="1061"/>
                    <a:pt x="278" y="1063"/>
                  </a:cubicBezTo>
                  <a:cubicBezTo>
                    <a:pt x="279" y="1070"/>
                    <a:pt x="287" y="1070"/>
                    <a:pt x="288" y="1078"/>
                  </a:cubicBezTo>
                  <a:cubicBezTo>
                    <a:pt x="306" y="1091"/>
                    <a:pt x="325" y="1101"/>
                    <a:pt x="345" y="1114"/>
                  </a:cubicBezTo>
                  <a:cubicBezTo>
                    <a:pt x="355" y="1121"/>
                    <a:pt x="365" y="1129"/>
                    <a:pt x="376" y="1136"/>
                  </a:cubicBezTo>
                  <a:cubicBezTo>
                    <a:pt x="387" y="1142"/>
                    <a:pt x="401" y="1146"/>
                    <a:pt x="413" y="1152"/>
                  </a:cubicBezTo>
                  <a:cubicBezTo>
                    <a:pt x="436" y="1164"/>
                    <a:pt x="455" y="1179"/>
                    <a:pt x="477" y="1192"/>
                  </a:cubicBezTo>
                  <a:cubicBezTo>
                    <a:pt x="502" y="1207"/>
                    <a:pt x="523" y="1210"/>
                    <a:pt x="549" y="1220"/>
                  </a:cubicBezTo>
                  <a:cubicBezTo>
                    <a:pt x="565" y="1227"/>
                    <a:pt x="580" y="1238"/>
                    <a:pt x="595" y="1242"/>
                  </a:cubicBezTo>
                  <a:cubicBezTo>
                    <a:pt x="601" y="1244"/>
                    <a:pt x="609" y="1242"/>
                    <a:pt x="615" y="1244"/>
                  </a:cubicBezTo>
                  <a:cubicBezTo>
                    <a:pt x="632" y="1248"/>
                    <a:pt x="645" y="1258"/>
                    <a:pt x="662" y="1262"/>
                  </a:cubicBezTo>
                  <a:cubicBezTo>
                    <a:pt x="678" y="1266"/>
                    <a:pt x="704" y="1269"/>
                    <a:pt x="723" y="1270"/>
                  </a:cubicBezTo>
                  <a:cubicBezTo>
                    <a:pt x="729" y="1270"/>
                    <a:pt x="734" y="1267"/>
                    <a:pt x="740" y="1267"/>
                  </a:cubicBezTo>
                  <a:cubicBezTo>
                    <a:pt x="764" y="1267"/>
                    <a:pt x="789" y="1278"/>
                    <a:pt x="813" y="1278"/>
                  </a:cubicBezTo>
                  <a:cubicBezTo>
                    <a:pt x="845" y="1279"/>
                    <a:pt x="880" y="1279"/>
                    <a:pt x="911" y="1275"/>
                  </a:cubicBezTo>
                  <a:cubicBezTo>
                    <a:pt x="930" y="1273"/>
                    <a:pt x="952" y="1266"/>
                    <a:pt x="964" y="1265"/>
                  </a:cubicBezTo>
                  <a:cubicBezTo>
                    <a:pt x="996" y="1262"/>
                    <a:pt x="1019" y="1251"/>
                    <a:pt x="1044" y="1244"/>
                  </a:cubicBezTo>
                  <a:cubicBezTo>
                    <a:pt x="1084" y="1232"/>
                    <a:pt x="1118" y="1219"/>
                    <a:pt x="1143" y="1197"/>
                  </a:cubicBezTo>
                  <a:cubicBezTo>
                    <a:pt x="1121" y="1208"/>
                    <a:pt x="1093" y="1207"/>
                    <a:pt x="1062" y="1212"/>
                  </a:cubicBezTo>
                  <a:close/>
                  <a:moveTo>
                    <a:pt x="336" y="467"/>
                  </a:moveTo>
                  <a:cubicBezTo>
                    <a:pt x="343" y="467"/>
                    <a:pt x="339" y="454"/>
                    <a:pt x="336" y="453"/>
                  </a:cubicBezTo>
                  <a:cubicBezTo>
                    <a:pt x="338" y="460"/>
                    <a:pt x="336" y="459"/>
                    <a:pt x="336" y="467"/>
                  </a:cubicBezTo>
                  <a:close/>
                  <a:moveTo>
                    <a:pt x="341" y="501"/>
                  </a:moveTo>
                  <a:cubicBezTo>
                    <a:pt x="347" y="533"/>
                    <a:pt x="357" y="570"/>
                    <a:pt x="364" y="599"/>
                  </a:cubicBezTo>
                  <a:cubicBezTo>
                    <a:pt x="371" y="626"/>
                    <a:pt x="380" y="647"/>
                    <a:pt x="388" y="671"/>
                  </a:cubicBezTo>
                  <a:cubicBezTo>
                    <a:pt x="396" y="700"/>
                    <a:pt x="403" y="722"/>
                    <a:pt x="413" y="745"/>
                  </a:cubicBezTo>
                  <a:cubicBezTo>
                    <a:pt x="426" y="776"/>
                    <a:pt x="442" y="805"/>
                    <a:pt x="459" y="830"/>
                  </a:cubicBezTo>
                  <a:cubicBezTo>
                    <a:pt x="507" y="901"/>
                    <a:pt x="557" y="966"/>
                    <a:pt x="618" y="1023"/>
                  </a:cubicBezTo>
                  <a:cubicBezTo>
                    <a:pt x="669" y="1069"/>
                    <a:pt x="718" y="1106"/>
                    <a:pt x="781" y="1137"/>
                  </a:cubicBezTo>
                  <a:cubicBezTo>
                    <a:pt x="815" y="1154"/>
                    <a:pt x="850" y="1171"/>
                    <a:pt x="889" y="1180"/>
                  </a:cubicBezTo>
                  <a:cubicBezTo>
                    <a:pt x="955" y="1197"/>
                    <a:pt x="1017" y="1209"/>
                    <a:pt x="1083" y="1194"/>
                  </a:cubicBezTo>
                  <a:cubicBezTo>
                    <a:pt x="1058" y="1193"/>
                    <a:pt x="1036" y="1188"/>
                    <a:pt x="1014" y="1185"/>
                  </a:cubicBezTo>
                  <a:cubicBezTo>
                    <a:pt x="970" y="1180"/>
                    <a:pt x="925" y="1175"/>
                    <a:pt x="877" y="1157"/>
                  </a:cubicBezTo>
                  <a:cubicBezTo>
                    <a:pt x="848" y="1146"/>
                    <a:pt x="819" y="1130"/>
                    <a:pt x="791" y="1114"/>
                  </a:cubicBezTo>
                  <a:cubicBezTo>
                    <a:pt x="709" y="1068"/>
                    <a:pt x="635" y="1009"/>
                    <a:pt x="575" y="941"/>
                  </a:cubicBezTo>
                  <a:cubicBezTo>
                    <a:pt x="555" y="919"/>
                    <a:pt x="535" y="898"/>
                    <a:pt x="517" y="873"/>
                  </a:cubicBezTo>
                  <a:cubicBezTo>
                    <a:pt x="463" y="797"/>
                    <a:pt x="418" y="710"/>
                    <a:pt x="379" y="621"/>
                  </a:cubicBezTo>
                  <a:cubicBezTo>
                    <a:pt x="360" y="571"/>
                    <a:pt x="355" y="519"/>
                    <a:pt x="340" y="478"/>
                  </a:cubicBezTo>
                  <a:cubicBezTo>
                    <a:pt x="340" y="487"/>
                    <a:pt x="340" y="494"/>
                    <a:pt x="341" y="501"/>
                  </a:cubicBezTo>
                  <a:close/>
                  <a:moveTo>
                    <a:pt x="34" y="551"/>
                  </a:moveTo>
                  <a:cubicBezTo>
                    <a:pt x="39" y="552"/>
                    <a:pt x="39" y="540"/>
                    <a:pt x="37" y="540"/>
                  </a:cubicBezTo>
                  <a:cubicBezTo>
                    <a:pt x="36" y="543"/>
                    <a:pt x="35" y="547"/>
                    <a:pt x="34" y="551"/>
                  </a:cubicBezTo>
                  <a:close/>
                  <a:moveTo>
                    <a:pt x="21" y="667"/>
                  </a:moveTo>
                  <a:cubicBezTo>
                    <a:pt x="20" y="672"/>
                    <a:pt x="16" y="675"/>
                    <a:pt x="16" y="679"/>
                  </a:cubicBezTo>
                  <a:cubicBezTo>
                    <a:pt x="14" y="700"/>
                    <a:pt x="20" y="718"/>
                    <a:pt x="26" y="737"/>
                  </a:cubicBezTo>
                  <a:cubicBezTo>
                    <a:pt x="26" y="742"/>
                    <a:pt x="21" y="733"/>
                    <a:pt x="22" y="740"/>
                  </a:cubicBezTo>
                  <a:cubicBezTo>
                    <a:pt x="42" y="814"/>
                    <a:pt x="62" y="864"/>
                    <a:pt x="99" y="920"/>
                  </a:cubicBezTo>
                  <a:cubicBezTo>
                    <a:pt x="101" y="922"/>
                    <a:pt x="107" y="921"/>
                    <a:pt x="109" y="925"/>
                  </a:cubicBezTo>
                  <a:cubicBezTo>
                    <a:pt x="113" y="937"/>
                    <a:pt x="120" y="946"/>
                    <a:pt x="129" y="953"/>
                  </a:cubicBezTo>
                  <a:cubicBezTo>
                    <a:pt x="130" y="959"/>
                    <a:pt x="126" y="960"/>
                    <a:pt x="129" y="963"/>
                  </a:cubicBezTo>
                  <a:cubicBezTo>
                    <a:pt x="150" y="989"/>
                    <a:pt x="173" y="1013"/>
                    <a:pt x="198" y="1034"/>
                  </a:cubicBezTo>
                  <a:cubicBezTo>
                    <a:pt x="220" y="1063"/>
                    <a:pt x="247" y="1086"/>
                    <a:pt x="280" y="1104"/>
                  </a:cubicBezTo>
                  <a:cubicBezTo>
                    <a:pt x="289" y="1127"/>
                    <a:pt x="322" y="1126"/>
                    <a:pt x="333" y="1147"/>
                  </a:cubicBezTo>
                  <a:cubicBezTo>
                    <a:pt x="365" y="1162"/>
                    <a:pt x="388" y="1181"/>
                    <a:pt x="418" y="1195"/>
                  </a:cubicBezTo>
                  <a:cubicBezTo>
                    <a:pt x="451" y="1212"/>
                    <a:pt x="481" y="1226"/>
                    <a:pt x="516" y="1242"/>
                  </a:cubicBezTo>
                  <a:cubicBezTo>
                    <a:pt x="538" y="1252"/>
                    <a:pt x="563" y="1263"/>
                    <a:pt x="587" y="1270"/>
                  </a:cubicBezTo>
                  <a:cubicBezTo>
                    <a:pt x="698" y="1304"/>
                    <a:pt x="823" y="1311"/>
                    <a:pt x="937" y="1297"/>
                  </a:cubicBezTo>
                  <a:cubicBezTo>
                    <a:pt x="1006" y="1288"/>
                    <a:pt x="1072" y="1269"/>
                    <a:pt x="1128" y="1237"/>
                  </a:cubicBezTo>
                  <a:cubicBezTo>
                    <a:pt x="1131" y="1234"/>
                    <a:pt x="1131" y="1230"/>
                    <a:pt x="1135" y="1229"/>
                  </a:cubicBezTo>
                  <a:cubicBezTo>
                    <a:pt x="1139" y="1225"/>
                    <a:pt x="1146" y="1225"/>
                    <a:pt x="1151" y="1222"/>
                  </a:cubicBezTo>
                  <a:cubicBezTo>
                    <a:pt x="1162" y="1215"/>
                    <a:pt x="1180" y="1193"/>
                    <a:pt x="1178" y="1185"/>
                  </a:cubicBezTo>
                  <a:cubicBezTo>
                    <a:pt x="1167" y="1207"/>
                    <a:pt x="1141" y="1214"/>
                    <a:pt x="1125" y="1230"/>
                  </a:cubicBezTo>
                  <a:cubicBezTo>
                    <a:pt x="1107" y="1233"/>
                    <a:pt x="1099" y="1242"/>
                    <a:pt x="1087" y="1247"/>
                  </a:cubicBezTo>
                  <a:cubicBezTo>
                    <a:pt x="1069" y="1254"/>
                    <a:pt x="1055" y="1258"/>
                    <a:pt x="1044" y="1262"/>
                  </a:cubicBezTo>
                  <a:cubicBezTo>
                    <a:pt x="998" y="1279"/>
                    <a:pt x="948" y="1281"/>
                    <a:pt x="897" y="1292"/>
                  </a:cubicBezTo>
                  <a:cubicBezTo>
                    <a:pt x="886" y="1288"/>
                    <a:pt x="866" y="1290"/>
                    <a:pt x="853" y="1293"/>
                  </a:cubicBezTo>
                  <a:cubicBezTo>
                    <a:pt x="783" y="1290"/>
                    <a:pt x="710" y="1288"/>
                    <a:pt x="643" y="1268"/>
                  </a:cubicBezTo>
                  <a:cubicBezTo>
                    <a:pt x="612" y="1260"/>
                    <a:pt x="572" y="1251"/>
                    <a:pt x="532" y="1230"/>
                  </a:cubicBezTo>
                  <a:cubicBezTo>
                    <a:pt x="527" y="1228"/>
                    <a:pt x="527" y="1231"/>
                    <a:pt x="521" y="1230"/>
                  </a:cubicBezTo>
                  <a:cubicBezTo>
                    <a:pt x="480" y="1210"/>
                    <a:pt x="445" y="1185"/>
                    <a:pt x="404" y="1166"/>
                  </a:cubicBezTo>
                  <a:cubicBezTo>
                    <a:pt x="289" y="1111"/>
                    <a:pt x="211" y="1022"/>
                    <a:pt x="129" y="938"/>
                  </a:cubicBezTo>
                  <a:cubicBezTo>
                    <a:pt x="108" y="908"/>
                    <a:pt x="88" y="877"/>
                    <a:pt x="69" y="845"/>
                  </a:cubicBezTo>
                  <a:cubicBezTo>
                    <a:pt x="66" y="833"/>
                    <a:pt x="62" y="823"/>
                    <a:pt x="56" y="815"/>
                  </a:cubicBezTo>
                  <a:cubicBezTo>
                    <a:pt x="53" y="810"/>
                    <a:pt x="56" y="810"/>
                    <a:pt x="56" y="804"/>
                  </a:cubicBezTo>
                  <a:cubicBezTo>
                    <a:pt x="23" y="737"/>
                    <a:pt x="25" y="668"/>
                    <a:pt x="29" y="586"/>
                  </a:cubicBezTo>
                  <a:cubicBezTo>
                    <a:pt x="17" y="611"/>
                    <a:pt x="26" y="642"/>
                    <a:pt x="21" y="6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0"/>
            <p:cNvSpPr>
              <a:spLocks noEditPoints="1"/>
            </p:cNvSpPr>
            <p:nvPr/>
          </p:nvSpPr>
          <p:spPr bwMode="auto">
            <a:xfrm>
              <a:off x="6215063" y="1930400"/>
              <a:ext cx="209550" cy="255588"/>
            </a:xfrm>
            <a:custGeom>
              <a:avLst/>
              <a:gdLst>
                <a:gd name="T0" fmla="*/ 111 w 324"/>
                <a:gd name="T1" fmla="*/ 0 h 396"/>
                <a:gd name="T2" fmla="*/ 317 w 324"/>
                <a:gd name="T3" fmla="*/ 239 h 396"/>
                <a:gd name="T4" fmla="*/ 275 w 324"/>
                <a:gd name="T5" fmla="*/ 368 h 396"/>
                <a:gd name="T6" fmla="*/ 249 w 324"/>
                <a:gd name="T7" fmla="*/ 380 h 396"/>
                <a:gd name="T8" fmla="*/ 6 w 324"/>
                <a:gd name="T9" fmla="*/ 129 h 396"/>
                <a:gd name="T10" fmla="*/ 8 w 324"/>
                <a:gd name="T11" fmla="*/ 60 h 396"/>
                <a:gd name="T12" fmla="*/ 36 w 324"/>
                <a:gd name="T13" fmla="*/ 16 h 396"/>
                <a:gd name="T14" fmla="*/ 111 w 324"/>
                <a:gd name="T15" fmla="*/ 0 h 396"/>
                <a:gd name="T16" fmla="*/ 114 w 324"/>
                <a:gd name="T17" fmla="*/ 20 h 396"/>
                <a:gd name="T18" fmla="*/ 48 w 324"/>
                <a:gd name="T19" fmla="*/ 35 h 396"/>
                <a:gd name="T20" fmla="*/ 61 w 324"/>
                <a:gd name="T21" fmla="*/ 224 h 396"/>
                <a:gd name="T22" fmla="*/ 101 w 324"/>
                <a:gd name="T23" fmla="*/ 290 h 396"/>
                <a:gd name="T24" fmla="*/ 144 w 324"/>
                <a:gd name="T25" fmla="*/ 337 h 396"/>
                <a:gd name="T26" fmla="*/ 196 w 324"/>
                <a:gd name="T27" fmla="*/ 362 h 396"/>
                <a:gd name="T28" fmla="*/ 282 w 324"/>
                <a:gd name="T29" fmla="*/ 345 h 396"/>
                <a:gd name="T30" fmla="*/ 289 w 324"/>
                <a:gd name="T31" fmla="*/ 194 h 396"/>
                <a:gd name="T32" fmla="*/ 242 w 324"/>
                <a:gd name="T33" fmla="*/ 111 h 396"/>
                <a:gd name="T34" fmla="*/ 239 w 324"/>
                <a:gd name="T35" fmla="*/ 99 h 396"/>
                <a:gd name="T36" fmla="*/ 114 w 324"/>
                <a:gd name="T37" fmla="*/ 2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396">
                  <a:moveTo>
                    <a:pt x="111" y="0"/>
                  </a:moveTo>
                  <a:cubicBezTo>
                    <a:pt x="226" y="31"/>
                    <a:pt x="287" y="128"/>
                    <a:pt x="317" y="239"/>
                  </a:cubicBezTo>
                  <a:cubicBezTo>
                    <a:pt x="324" y="294"/>
                    <a:pt x="318" y="344"/>
                    <a:pt x="275" y="368"/>
                  </a:cubicBezTo>
                  <a:cubicBezTo>
                    <a:pt x="267" y="373"/>
                    <a:pt x="260" y="378"/>
                    <a:pt x="249" y="380"/>
                  </a:cubicBezTo>
                  <a:cubicBezTo>
                    <a:pt x="138" y="396"/>
                    <a:pt x="24" y="252"/>
                    <a:pt x="6" y="129"/>
                  </a:cubicBezTo>
                  <a:cubicBezTo>
                    <a:pt x="2" y="101"/>
                    <a:pt x="0" y="85"/>
                    <a:pt x="8" y="60"/>
                  </a:cubicBezTo>
                  <a:cubicBezTo>
                    <a:pt x="13" y="46"/>
                    <a:pt x="26" y="23"/>
                    <a:pt x="36" y="16"/>
                  </a:cubicBezTo>
                  <a:cubicBezTo>
                    <a:pt x="54" y="5"/>
                    <a:pt x="87" y="3"/>
                    <a:pt x="111" y="0"/>
                  </a:cubicBezTo>
                  <a:close/>
                  <a:moveTo>
                    <a:pt x="114" y="20"/>
                  </a:moveTo>
                  <a:cubicBezTo>
                    <a:pt x="90" y="20"/>
                    <a:pt x="65" y="17"/>
                    <a:pt x="48" y="35"/>
                  </a:cubicBezTo>
                  <a:cubicBezTo>
                    <a:pt x="15" y="87"/>
                    <a:pt x="28" y="183"/>
                    <a:pt x="61" y="224"/>
                  </a:cubicBezTo>
                  <a:cubicBezTo>
                    <a:pt x="68" y="252"/>
                    <a:pt x="83" y="268"/>
                    <a:pt x="101" y="290"/>
                  </a:cubicBezTo>
                  <a:cubicBezTo>
                    <a:pt x="115" y="308"/>
                    <a:pt x="129" y="327"/>
                    <a:pt x="144" y="337"/>
                  </a:cubicBezTo>
                  <a:cubicBezTo>
                    <a:pt x="154" y="344"/>
                    <a:pt x="179" y="356"/>
                    <a:pt x="196" y="362"/>
                  </a:cubicBezTo>
                  <a:cubicBezTo>
                    <a:pt x="230" y="374"/>
                    <a:pt x="263" y="363"/>
                    <a:pt x="282" y="345"/>
                  </a:cubicBezTo>
                  <a:cubicBezTo>
                    <a:pt x="319" y="312"/>
                    <a:pt x="297" y="239"/>
                    <a:pt x="289" y="194"/>
                  </a:cubicBezTo>
                  <a:cubicBezTo>
                    <a:pt x="275" y="164"/>
                    <a:pt x="265" y="135"/>
                    <a:pt x="242" y="111"/>
                  </a:cubicBezTo>
                  <a:cubicBezTo>
                    <a:pt x="240" y="108"/>
                    <a:pt x="240" y="103"/>
                    <a:pt x="239" y="99"/>
                  </a:cubicBezTo>
                  <a:cubicBezTo>
                    <a:pt x="207" y="69"/>
                    <a:pt x="167" y="19"/>
                    <a:pt x="11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2214546" y="3429006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翅膀                      沉重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28573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二、形近字组词。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857238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朝（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潮（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857238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朝代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潮湿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785800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抖（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斗（      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15140" y="78580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抖掉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奋斗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500298" y="1071552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786446" y="100011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643174" y="2571750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猎（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借（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2571750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打猎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借口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428860" y="2786064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000760" y="2544077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膀（      ）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傍（      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15140" y="2544077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翅膀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傍晚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5786446" y="2758391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6520763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3" grpId="0" animBg="1"/>
      <p:bldP spid="14" grpId="0" animBg="1"/>
      <p:bldP spid="16" grpId="0"/>
      <p:bldP spid="17" grpId="0"/>
      <p:bldP spid="18" grpId="0" animBg="1"/>
      <p:bldP spid="15" grpId="0"/>
      <p:bldP spid="19" grpId="0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71736" y="999290"/>
            <a:ext cx="650085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静悄悄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一瞬间（形容时间短）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三、照样子，写词语。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4612" y="1713670"/>
            <a:ext cx="45720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金灿灿  胖乎乎  白茫茫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2999554"/>
            <a:ext cx="5214974" cy="64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一转身  一刹那  顷刻间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28662" y="1071552"/>
            <a:ext cx="771530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               舒畅　　舒服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妈妈给我买的鞋真是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极了。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他得知比赛得了第一名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心情格外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10" y="285734"/>
            <a:ext cx="614366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四、选择恰当的词语填入括号内。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1714494"/>
            <a:ext cx="1285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舒服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" name="Freeform 119"/>
          <p:cNvSpPr>
            <a:spLocks noEditPoints="1"/>
          </p:cNvSpPr>
          <p:nvPr/>
        </p:nvSpPr>
        <p:spPr bwMode="auto">
          <a:xfrm>
            <a:off x="214282" y="3429006"/>
            <a:ext cx="1711461" cy="1058863"/>
          </a:xfrm>
          <a:custGeom>
            <a:avLst/>
            <a:gdLst>
              <a:gd name="T0" fmla="*/ 1935 w 2288"/>
              <a:gd name="T1" fmla="*/ 291 h 1415"/>
              <a:gd name="T2" fmla="*/ 2219 w 2288"/>
              <a:gd name="T3" fmla="*/ 523 h 1415"/>
              <a:gd name="T4" fmla="*/ 1958 w 2288"/>
              <a:gd name="T5" fmla="*/ 1010 h 1415"/>
              <a:gd name="T6" fmla="*/ 1059 w 2288"/>
              <a:gd name="T7" fmla="*/ 1196 h 1415"/>
              <a:gd name="T8" fmla="*/ 919 w 2288"/>
              <a:gd name="T9" fmla="*/ 1219 h 1415"/>
              <a:gd name="T10" fmla="*/ 625 w 2288"/>
              <a:gd name="T11" fmla="*/ 922 h 1415"/>
              <a:gd name="T12" fmla="*/ 85 w 2288"/>
              <a:gd name="T13" fmla="*/ 817 h 1415"/>
              <a:gd name="T14" fmla="*/ 72 w 2288"/>
              <a:gd name="T15" fmla="*/ 608 h 1415"/>
              <a:gd name="T16" fmla="*/ 438 w 2288"/>
              <a:gd name="T17" fmla="*/ 330 h 1415"/>
              <a:gd name="T18" fmla="*/ 1357 w 2288"/>
              <a:gd name="T19" fmla="*/ 69 h 1415"/>
              <a:gd name="T20" fmla="*/ 1393 w 2288"/>
              <a:gd name="T21" fmla="*/ 147 h 1415"/>
              <a:gd name="T22" fmla="*/ 121 w 2288"/>
              <a:gd name="T23" fmla="*/ 595 h 1415"/>
              <a:gd name="T24" fmla="*/ 781 w 2288"/>
              <a:gd name="T25" fmla="*/ 785 h 1415"/>
              <a:gd name="T26" fmla="*/ 2010 w 2288"/>
              <a:gd name="T27" fmla="*/ 392 h 1415"/>
              <a:gd name="T28" fmla="*/ 1376 w 2288"/>
              <a:gd name="T29" fmla="*/ 216 h 1415"/>
              <a:gd name="T30" fmla="*/ 1144 w 2288"/>
              <a:gd name="T31" fmla="*/ 448 h 1415"/>
              <a:gd name="T32" fmla="*/ 1572 w 2288"/>
              <a:gd name="T33" fmla="*/ 1098 h 1415"/>
              <a:gd name="T34" fmla="*/ 2174 w 2288"/>
              <a:gd name="T35" fmla="*/ 409 h 1415"/>
              <a:gd name="T36" fmla="*/ 1782 w 2288"/>
              <a:gd name="T37" fmla="*/ 1049 h 1415"/>
              <a:gd name="T38" fmla="*/ 1736 w 2288"/>
              <a:gd name="T39" fmla="*/ 1147 h 1415"/>
              <a:gd name="T40" fmla="*/ 2112 w 2288"/>
              <a:gd name="T41" fmla="*/ 641 h 1415"/>
              <a:gd name="T42" fmla="*/ 2157 w 2288"/>
              <a:gd name="T43" fmla="*/ 500 h 1415"/>
              <a:gd name="T44" fmla="*/ 2007 w 2288"/>
              <a:gd name="T45" fmla="*/ 667 h 1415"/>
              <a:gd name="T46" fmla="*/ 1566 w 2288"/>
              <a:gd name="T47" fmla="*/ 1265 h 1415"/>
              <a:gd name="T48" fmla="*/ 1768 w 2288"/>
              <a:gd name="T49" fmla="*/ 1157 h 1415"/>
              <a:gd name="T50" fmla="*/ 1445 w 2288"/>
              <a:gd name="T51" fmla="*/ 1294 h 1415"/>
              <a:gd name="T52" fmla="*/ 1255 w 2288"/>
              <a:gd name="T53" fmla="*/ 1259 h 1415"/>
              <a:gd name="T54" fmla="*/ 1667 w 2288"/>
              <a:gd name="T55" fmla="*/ 1314 h 1415"/>
              <a:gd name="T56" fmla="*/ 1981 w 2288"/>
              <a:gd name="T57" fmla="*/ 932 h 1415"/>
              <a:gd name="T58" fmla="*/ 2242 w 2288"/>
              <a:gd name="T59" fmla="*/ 559 h 1415"/>
              <a:gd name="T60" fmla="*/ 327 w 2288"/>
              <a:gd name="T61" fmla="*/ 739 h 1415"/>
              <a:gd name="T62" fmla="*/ 625 w 2288"/>
              <a:gd name="T63" fmla="*/ 853 h 1415"/>
              <a:gd name="T64" fmla="*/ 680 w 2288"/>
              <a:gd name="T65" fmla="*/ 801 h 1415"/>
              <a:gd name="T66" fmla="*/ 752 w 2288"/>
              <a:gd name="T67" fmla="*/ 772 h 1415"/>
              <a:gd name="T68" fmla="*/ 141 w 2288"/>
              <a:gd name="T69" fmla="*/ 660 h 1415"/>
              <a:gd name="T70" fmla="*/ 30 w 2288"/>
              <a:gd name="T71" fmla="*/ 772 h 1415"/>
              <a:gd name="T72" fmla="*/ 540 w 2288"/>
              <a:gd name="T73" fmla="*/ 853 h 1415"/>
              <a:gd name="T74" fmla="*/ 30 w 2288"/>
              <a:gd name="T75" fmla="*/ 772 h 1415"/>
              <a:gd name="T76" fmla="*/ 821 w 2288"/>
              <a:gd name="T77" fmla="*/ 938 h 1415"/>
              <a:gd name="T78" fmla="*/ 1072 w 2288"/>
              <a:gd name="T79" fmla="*/ 909 h 1415"/>
              <a:gd name="T80" fmla="*/ 860 w 2288"/>
              <a:gd name="T81" fmla="*/ 879 h 1415"/>
              <a:gd name="T82" fmla="*/ 1121 w 2288"/>
              <a:gd name="T83" fmla="*/ 1043 h 1415"/>
              <a:gd name="T84" fmla="*/ 1533 w 2288"/>
              <a:gd name="T85" fmla="*/ 1281 h 1415"/>
              <a:gd name="T86" fmla="*/ 1311 w 2288"/>
              <a:gd name="T87" fmla="*/ 1170 h 1415"/>
              <a:gd name="T88" fmla="*/ 1432 w 2288"/>
              <a:gd name="T89" fmla="*/ 1174 h 1415"/>
              <a:gd name="T90" fmla="*/ 785 w 2288"/>
              <a:gd name="T91" fmla="*/ 961 h 1415"/>
              <a:gd name="T92" fmla="*/ 922 w 2288"/>
              <a:gd name="T93" fmla="*/ 1023 h 1415"/>
              <a:gd name="T94" fmla="*/ 906 w 2288"/>
              <a:gd name="T95" fmla="*/ 1193 h 1415"/>
              <a:gd name="T96" fmla="*/ 1027 w 2288"/>
              <a:gd name="T97" fmla="*/ 968 h 1415"/>
              <a:gd name="T98" fmla="*/ 919 w 2288"/>
              <a:gd name="T99" fmla="*/ 1040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8" h="1415">
                <a:moveTo>
                  <a:pt x="1419" y="131"/>
                </a:moveTo>
                <a:cubicBezTo>
                  <a:pt x="1495" y="110"/>
                  <a:pt x="1551" y="76"/>
                  <a:pt x="1644" y="88"/>
                </a:cubicBezTo>
                <a:cubicBezTo>
                  <a:pt x="1718" y="98"/>
                  <a:pt x="1795" y="144"/>
                  <a:pt x="1847" y="183"/>
                </a:cubicBezTo>
                <a:cubicBezTo>
                  <a:pt x="1882" y="210"/>
                  <a:pt x="1905" y="256"/>
                  <a:pt x="1935" y="291"/>
                </a:cubicBezTo>
                <a:cubicBezTo>
                  <a:pt x="1991" y="356"/>
                  <a:pt x="2066" y="392"/>
                  <a:pt x="2184" y="389"/>
                </a:cubicBezTo>
                <a:cubicBezTo>
                  <a:pt x="2198" y="386"/>
                  <a:pt x="2197" y="368"/>
                  <a:pt x="2219" y="373"/>
                </a:cubicBezTo>
                <a:cubicBezTo>
                  <a:pt x="2219" y="416"/>
                  <a:pt x="2202" y="452"/>
                  <a:pt x="2193" y="494"/>
                </a:cubicBezTo>
                <a:cubicBezTo>
                  <a:pt x="2211" y="491"/>
                  <a:pt x="2204" y="512"/>
                  <a:pt x="2219" y="523"/>
                </a:cubicBezTo>
                <a:cubicBezTo>
                  <a:pt x="2246" y="543"/>
                  <a:pt x="2288" y="535"/>
                  <a:pt x="2288" y="582"/>
                </a:cubicBezTo>
                <a:cubicBezTo>
                  <a:pt x="2288" y="607"/>
                  <a:pt x="2249" y="654"/>
                  <a:pt x="2233" y="677"/>
                </a:cubicBezTo>
                <a:cubicBezTo>
                  <a:pt x="2193" y="732"/>
                  <a:pt x="2154" y="777"/>
                  <a:pt x="2112" y="830"/>
                </a:cubicBezTo>
                <a:cubicBezTo>
                  <a:pt x="2062" y="893"/>
                  <a:pt x="2008" y="944"/>
                  <a:pt x="1958" y="1010"/>
                </a:cubicBezTo>
                <a:cubicBezTo>
                  <a:pt x="1895" y="1094"/>
                  <a:pt x="1813" y="1169"/>
                  <a:pt x="1755" y="1255"/>
                </a:cubicBezTo>
                <a:cubicBezTo>
                  <a:pt x="1689" y="1283"/>
                  <a:pt x="1664" y="1415"/>
                  <a:pt x="1569" y="1402"/>
                </a:cubicBezTo>
                <a:cubicBezTo>
                  <a:pt x="1552" y="1400"/>
                  <a:pt x="1530" y="1392"/>
                  <a:pt x="1514" y="1386"/>
                </a:cubicBezTo>
                <a:cubicBezTo>
                  <a:pt x="1368" y="1337"/>
                  <a:pt x="1189" y="1248"/>
                  <a:pt x="1059" y="1196"/>
                </a:cubicBezTo>
                <a:cubicBezTo>
                  <a:pt x="1051" y="1218"/>
                  <a:pt x="1061" y="1249"/>
                  <a:pt x="1056" y="1275"/>
                </a:cubicBezTo>
                <a:cubicBezTo>
                  <a:pt x="1036" y="1282"/>
                  <a:pt x="1031" y="1259"/>
                  <a:pt x="1023" y="1242"/>
                </a:cubicBezTo>
                <a:cubicBezTo>
                  <a:pt x="1011" y="1216"/>
                  <a:pt x="983" y="1190"/>
                  <a:pt x="974" y="1167"/>
                </a:cubicBezTo>
                <a:cubicBezTo>
                  <a:pt x="949" y="1178"/>
                  <a:pt x="942" y="1207"/>
                  <a:pt x="919" y="1219"/>
                </a:cubicBezTo>
                <a:cubicBezTo>
                  <a:pt x="918" y="1238"/>
                  <a:pt x="911" y="1259"/>
                  <a:pt x="879" y="1255"/>
                </a:cubicBezTo>
                <a:cubicBezTo>
                  <a:pt x="876" y="1212"/>
                  <a:pt x="870" y="1155"/>
                  <a:pt x="893" y="1102"/>
                </a:cubicBezTo>
                <a:cubicBezTo>
                  <a:pt x="855" y="1060"/>
                  <a:pt x="802" y="1035"/>
                  <a:pt x="768" y="991"/>
                </a:cubicBezTo>
                <a:cubicBezTo>
                  <a:pt x="698" y="1006"/>
                  <a:pt x="651" y="967"/>
                  <a:pt x="625" y="922"/>
                </a:cubicBezTo>
                <a:cubicBezTo>
                  <a:pt x="542" y="903"/>
                  <a:pt x="448" y="900"/>
                  <a:pt x="366" y="876"/>
                </a:cubicBezTo>
                <a:cubicBezTo>
                  <a:pt x="343" y="869"/>
                  <a:pt x="324" y="856"/>
                  <a:pt x="301" y="853"/>
                </a:cubicBezTo>
                <a:cubicBezTo>
                  <a:pt x="289" y="852"/>
                  <a:pt x="277" y="855"/>
                  <a:pt x="265" y="853"/>
                </a:cubicBezTo>
                <a:cubicBezTo>
                  <a:pt x="203" y="842"/>
                  <a:pt x="147" y="811"/>
                  <a:pt x="85" y="817"/>
                </a:cubicBezTo>
                <a:cubicBezTo>
                  <a:pt x="67" y="806"/>
                  <a:pt x="41" y="803"/>
                  <a:pt x="17" y="798"/>
                </a:cubicBezTo>
                <a:cubicBezTo>
                  <a:pt x="6" y="787"/>
                  <a:pt x="9" y="780"/>
                  <a:pt x="0" y="765"/>
                </a:cubicBezTo>
                <a:cubicBezTo>
                  <a:pt x="19" y="726"/>
                  <a:pt x="56" y="705"/>
                  <a:pt x="98" y="690"/>
                </a:cubicBezTo>
                <a:cubicBezTo>
                  <a:pt x="96" y="656"/>
                  <a:pt x="98" y="635"/>
                  <a:pt x="72" y="608"/>
                </a:cubicBezTo>
                <a:cubicBezTo>
                  <a:pt x="101" y="559"/>
                  <a:pt x="154" y="538"/>
                  <a:pt x="200" y="510"/>
                </a:cubicBezTo>
                <a:cubicBezTo>
                  <a:pt x="232" y="490"/>
                  <a:pt x="263" y="464"/>
                  <a:pt x="294" y="441"/>
                </a:cubicBezTo>
                <a:cubicBezTo>
                  <a:pt x="325" y="419"/>
                  <a:pt x="350" y="390"/>
                  <a:pt x="379" y="366"/>
                </a:cubicBezTo>
                <a:cubicBezTo>
                  <a:pt x="397" y="352"/>
                  <a:pt x="421" y="344"/>
                  <a:pt x="438" y="330"/>
                </a:cubicBezTo>
                <a:cubicBezTo>
                  <a:pt x="464" y="310"/>
                  <a:pt x="488" y="283"/>
                  <a:pt x="513" y="258"/>
                </a:cubicBezTo>
                <a:cubicBezTo>
                  <a:pt x="587" y="189"/>
                  <a:pt x="663" y="113"/>
                  <a:pt x="726" y="30"/>
                </a:cubicBezTo>
                <a:cubicBezTo>
                  <a:pt x="753" y="21"/>
                  <a:pt x="780" y="34"/>
                  <a:pt x="804" y="36"/>
                </a:cubicBezTo>
                <a:cubicBezTo>
                  <a:pt x="989" y="53"/>
                  <a:pt x="1203" y="0"/>
                  <a:pt x="1357" y="69"/>
                </a:cubicBezTo>
                <a:cubicBezTo>
                  <a:pt x="1375" y="92"/>
                  <a:pt x="1407" y="101"/>
                  <a:pt x="1419" y="131"/>
                </a:cubicBezTo>
                <a:close/>
                <a:moveTo>
                  <a:pt x="1268" y="291"/>
                </a:moveTo>
                <a:cubicBezTo>
                  <a:pt x="1283" y="278"/>
                  <a:pt x="1293" y="257"/>
                  <a:pt x="1308" y="242"/>
                </a:cubicBezTo>
                <a:cubicBezTo>
                  <a:pt x="1328" y="221"/>
                  <a:pt x="1395" y="177"/>
                  <a:pt x="1393" y="147"/>
                </a:cubicBezTo>
                <a:cubicBezTo>
                  <a:pt x="1392" y="139"/>
                  <a:pt x="1366" y="113"/>
                  <a:pt x="1353" y="105"/>
                </a:cubicBezTo>
                <a:cubicBezTo>
                  <a:pt x="1322" y="83"/>
                  <a:pt x="1266" y="69"/>
                  <a:pt x="1239" y="66"/>
                </a:cubicBezTo>
                <a:cubicBezTo>
                  <a:pt x="1107" y="51"/>
                  <a:pt x="894" y="69"/>
                  <a:pt x="745" y="52"/>
                </a:cubicBezTo>
                <a:cubicBezTo>
                  <a:pt x="565" y="261"/>
                  <a:pt x="354" y="439"/>
                  <a:pt x="121" y="595"/>
                </a:cubicBezTo>
                <a:cubicBezTo>
                  <a:pt x="206" y="626"/>
                  <a:pt x="313" y="604"/>
                  <a:pt x="406" y="611"/>
                </a:cubicBezTo>
                <a:cubicBezTo>
                  <a:pt x="444" y="614"/>
                  <a:pt x="487" y="621"/>
                  <a:pt x="526" y="628"/>
                </a:cubicBezTo>
                <a:cubicBezTo>
                  <a:pt x="625" y="644"/>
                  <a:pt x="729" y="677"/>
                  <a:pt x="775" y="752"/>
                </a:cubicBezTo>
                <a:cubicBezTo>
                  <a:pt x="787" y="760"/>
                  <a:pt x="765" y="784"/>
                  <a:pt x="781" y="785"/>
                </a:cubicBezTo>
                <a:cubicBezTo>
                  <a:pt x="806" y="779"/>
                  <a:pt x="814" y="756"/>
                  <a:pt x="827" y="739"/>
                </a:cubicBezTo>
                <a:cubicBezTo>
                  <a:pt x="892" y="683"/>
                  <a:pt x="957" y="627"/>
                  <a:pt x="1004" y="553"/>
                </a:cubicBezTo>
                <a:cubicBezTo>
                  <a:pt x="1096" y="473"/>
                  <a:pt x="1180" y="370"/>
                  <a:pt x="1268" y="291"/>
                </a:cubicBezTo>
                <a:close/>
                <a:moveTo>
                  <a:pt x="2010" y="392"/>
                </a:moveTo>
                <a:cubicBezTo>
                  <a:pt x="1937" y="349"/>
                  <a:pt x="1896" y="268"/>
                  <a:pt x="1837" y="213"/>
                </a:cubicBezTo>
                <a:cubicBezTo>
                  <a:pt x="1776" y="156"/>
                  <a:pt x="1674" y="114"/>
                  <a:pt x="1579" y="115"/>
                </a:cubicBezTo>
                <a:cubicBezTo>
                  <a:pt x="1544" y="115"/>
                  <a:pt x="1522" y="128"/>
                  <a:pt x="1491" y="137"/>
                </a:cubicBezTo>
                <a:cubicBezTo>
                  <a:pt x="1427" y="157"/>
                  <a:pt x="1414" y="181"/>
                  <a:pt x="1376" y="216"/>
                </a:cubicBezTo>
                <a:cubicBezTo>
                  <a:pt x="1353" y="238"/>
                  <a:pt x="1331" y="261"/>
                  <a:pt x="1308" y="285"/>
                </a:cubicBezTo>
                <a:cubicBezTo>
                  <a:pt x="1285" y="309"/>
                  <a:pt x="1256" y="328"/>
                  <a:pt x="1236" y="350"/>
                </a:cubicBezTo>
                <a:cubicBezTo>
                  <a:pt x="1213" y="373"/>
                  <a:pt x="1196" y="405"/>
                  <a:pt x="1177" y="425"/>
                </a:cubicBezTo>
                <a:cubicBezTo>
                  <a:pt x="1168" y="434"/>
                  <a:pt x="1154" y="439"/>
                  <a:pt x="1144" y="448"/>
                </a:cubicBezTo>
                <a:cubicBezTo>
                  <a:pt x="1080" y="507"/>
                  <a:pt x="1020" y="580"/>
                  <a:pt x="964" y="644"/>
                </a:cubicBezTo>
                <a:cubicBezTo>
                  <a:pt x="915" y="702"/>
                  <a:pt x="858" y="746"/>
                  <a:pt x="814" y="801"/>
                </a:cubicBezTo>
                <a:cubicBezTo>
                  <a:pt x="926" y="781"/>
                  <a:pt x="1012" y="856"/>
                  <a:pt x="1098" y="892"/>
                </a:cubicBezTo>
                <a:cubicBezTo>
                  <a:pt x="1222" y="1004"/>
                  <a:pt x="1373" y="1093"/>
                  <a:pt x="1572" y="1098"/>
                </a:cubicBezTo>
                <a:cubicBezTo>
                  <a:pt x="1580" y="1097"/>
                  <a:pt x="1585" y="1111"/>
                  <a:pt x="1595" y="1115"/>
                </a:cubicBezTo>
                <a:cubicBezTo>
                  <a:pt x="1630" y="1084"/>
                  <a:pt x="1662" y="1051"/>
                  <a:pt x="1690" y="1013"/>
                </a:cubicBezTo>
                <a:cubicBezTo>
                  <a:pt x="1718" y="976"/>
                  <a:pt x="1755" y="943"/>
                  <a:pt x="1772" y="896"/>
                </a:cubicBezTo>
                <a:cubicBezTo>
                  <a:pt x="1912" y="739"/>
                  <a:pt x="2051" y="582"/>
                  <a:pt x="2174" y="409"/>
                </a:cubicBezTo>
                <a:cubicBezTo>
                  <a:pt x="2112" y="416"/>
                  <a:pt x="2053" y="418"/>
                  <a:pt x="2010" y="392"/>
                </a:cubicBezTo>
                <a:close/>
                <a:moveTo>
                  <a:pt x="1566" y="1265"/>
                </a:moveTo>
                <a:cubicBezTo>
                  <a:pt x="1622" y="1214"/>
                  <a:pt x="1683" y="1159"/>
                  <a:pt x="1729" y="1102"/>
                </a:cubicBezTo>
                <a:cubicBezTo>
                  <a:pt x="1745" y="1083"/>
                  <a:pt x="1755" y="1054"/>
                  <a:pt x="1782" y="1049"/>
                </a:cubicBezTo>
                <a:cubicBezTo>
                  <a:pt x="1747" y="1123"/>
                  <a:pt x="1682" y="1177"/>
                  <a:pt x="1631" y="1232"/>
                </a:cubicBezTo>
                <a:cubicBezTo>
                  <a:pt x="1615" y="1250"/>
                  <a:pt x="1591" y="1268"/>
                  <a:pt x="1585" y="1291"/>
                </a:cubicBezTo>
                <a:cubicBezTo>
                  <a:pt x="1607" y="1294"/>
                  <a:pt x="1621" y="1272"/>
                  <a:pt x="1634" y="1259"/>
                </a:cubicBezTo>
                <a:cubicBezTo>
                  <a:pt x="1671" y="1222"/>
                  <a:pt x="1705" y="1184"/>
                  <a:pt x="1736" y="1147"/>
                </a:cubicBezTo>
                <a:cubicBezTo>
                  <a:pt x="1797" y="1096"/>
                  <a:pt x="1846" y="1033"/>
                  <a:pt x="1889" y="964"/>
                </a:cubicBezTo>
                <a:cubicBezTo>
                  <a:pt x="1928" y="950"/>
                  <a:pt x="1934" y="902"/>
                  <a:pt x="1971" y="886"/>
                </a:cubicBezTo>
                <a:cubicBezTo>
                  <a:pt x="2030" y="778"/>
                  <a:pt x="2131" y="687"/>
                  <a:pt x="2190" y="569"/>
                </a:cubicBezTo>
                <a:cubicBezTo>
                  <a:pt x="2159" y="575"/>
                  <a:pt x="2143" y="624"/>
                  <a:pt x="2112" y="641"/>
                </a:cubicBezTo>
                <a:cubicBezTo>
                  <a:pt x="2118" y="598"/>
                  <a:pt x="2167" y="570"/>
                  <a:pt x="2184" y="526"/>
                </a:cubicBezTo>
                <a:cubicBezTo>
                  <a:pt x="2172" y="522"/>
                  <a:pt x="2161" y="530"/>
                  <a:pt x="2154" y="536"/>
                </a:cubicBezTo>
                <a:cubicBezTo>
                  <a:pt x="2101" y="580"/>
                  <a:pt x="2069" y="662"/>
                  <a:pt x="2007" y="700"/>
                </a:cubicBezTo>
                <a:cubicBezTo>
                  <a:pt x="2046" y="622"/>
                  <a:pt x="2112" y="571"/>
                  <a:pt x="2157" y="500"/>
                </a:cubicBezTo>
                <a:cubicBezTo>
                  <a:pt x="2163" y="500"/>
                  <a:pt x="2168" y="500"/>
                  <a:pt x="2170" y="497"/>
                </a:cubicBezTo>
                <a:cubicBezTo>
                  <a:pt x="2174" y="481"/>
                  <a:pt x="2179" y="467"/>
                  <a:pt x="2180" y="448"/>
                </a:cubicBezTo>
                <a:cubicBezTo>
                  <a:pt x="2157" y="462"/>
                  <a:pt x="2152" y="494"/>
                  <a:pt x="2128" y="507"/>
                </a:cubicBezTo>
                <a:cubicBezTo>
                  <a:pt x="2097" y="570"/>
                  <a:pt x="2037" y="603"/>
                  <a:pt x="2007" y="667"/>
                </a:cubicBezTo>
                <a:cubicBezTo>
                  <a:pt x="1852" y="823"/>
                  <a:pt x="1737" y="1018"/>
                  <a:pt x="1572" y="1164"/>
                </a:cubicBezTo>
                <a:cubicBezTo>
                  <a:pt x="1575" y="1174"/>
                  <a:pt x="1581" y="1192"/>
                  <a:pt x="1579" y="1196"/>
                </a:cubicBezTo>
                <a:cubicBezTo>
                  <a:pt x="1616" y="1177"/>
                  <a:pt x="1641" y="1128"/>
                  <a:pt x="1677" y="1118"/>
                </a:cubicBezTo>
                <a:cubicBezTo>
                  <a:pt x="1648" y="1173"/>
                  <a:pt x="1585" y="1211"/>
                  <a:pt x="1566" y="1265"/>
                </a:cubicBezTo>
                <a:close/>
                <a:moveTo>
                  <a:pt x="2190" y="628"/>
                </a:moveTo>
                <a:cubicBezTo>
                  <a:pt x="2146" y="685"/>
                  <a:pt x="2092" y="742"/>
                  <a:pt x="2066" y="798"/>
                </a:cubicBezTo>
                <a:cubicBezTo>
                  <a:pt x="2036" y="824"/>
                  <a:pt x="2014" y="859"/>
                  <a:pt x="1994" y="896"/>
                </a:cubicBezTo>
                <a:cubicBezTo>
                  <a:pt x="1913" y="974"/>
                  <a:pt x="1843" y="1066"/>
                  <a:pt x="1768" y="1157"/>
                </a:cubicBezTo>
                <a:cubicBezTo>
                  <a:pt x="1745" y="1186"/>
                  <a:pt x="1711" y="1209"/>
                  <a:pt x="1677" y="1245"/>
                </a:cubicBezTo>
                <a:cubicBezTo>
                  <a:pt x="1654" y="1270"/>
                  <a:pt x="1610" y="1324"/>
                  <a:pt x="1579" y="1327"/>
                </a:cubicBezTo>
                <a:cubicBezTo>
                  <a:pt x="1558" y="1329"/>
                  <a:pt x="1538" y="1313"/>
                  <a:pt x="1520" y="1308"/>
                </a:cubicBezTo>
                <a:cubicBezTo>
                  <a:pt x="1496" y="1301"/>
                  <a:pt x="1469" y="1302"/>
                  <a:pt x="1445" y="1294"/>
                </a:cubicBezTo>
                <a:cubicBezTo>
                  <a:pt x="1313" y="1256"/>
                  <a:pt x="1196" y="1176"/>
                  <a:pt x="1072" y="1131"/>
                </a:cubicBezTo>
                <a:cubicBezTo>
                  <a:pt x="1068" y="1141"/>
                  <a:pt x="1070" y="1157"/>
                  <a:pt x="1066" y="1167"/>
                </a:cubicBezTo>
                <a:cubicBezTo>
                  <a:pt x="1074" y="1167"/>
                  <a:pt x="1083" y="1167"/>
                  <a:pt x="1092" y="1167"/>
                </a:cubicBezTo>
                <a:cubicBezTo>
                  <a:pt x="1139" y="1203"/>
                  <a:pt x="1195" y="1232"/>
                  <a:pt x="1255" y="1259"/>
                </a:cubicBezTo>
                <a:cubicBezTo>
                  <a:pt x="1289" y="1273"/>
                  <a:pt x="1326" y="1278"/>
                  <a:pt x="1360" y="1291"/>
                </a:cubicBezTo>
                <a:cubicBezTo>
                  <a:pt x="1391" y="1303"/>
                  <a:pt x="1422" y="1320"/>
                  <a:pt x="1455" y="1334"/>
                </a:cubicBezTo>
                <a:cubicBezTo>
                  <a:pt x="1499" y="1352"/>
                  <a:pt x="1544" y="1372"/>
                  <a:pt x="1582" y="1379"/>
                </a:cubicBezTo>
                <a:cubicBezTo>
                  <a:pt x="1617" y="1364"/>
                  <a:pt x="1631" y="1328"/>
                  <a:pt x="1667" y="1314"/>
                </a:cubicBezTo>
                <a:cubicBezTo>
                  <a:pt x="1677" y="1277"/>
                  <a:pt x="1712" y="1265"/>
                  <a:pt x="1723" y="1229"/>
                </a:cubicBezTo>
                <a:cubicBezTo>
                  <a:pt x="1742" y="1236"/>
                  <a:pt x="1742" y="1199"/>
                  <a:pt x="1765" y="1200"/>
                </a:cubicBezTo>
                <a:cubicBezTo>
                  <a:pt x="1782" y="1170"/>
                  <a:pt x="1808" y="1151"/>
                  <a:pt x="1824" y="1121"/>
                </a:cubicBezTo>
                <a:cubicBezTo>
                  <a:pt x="1893" y="1075"/>
                  <a:pt x="1927" y="994"/>
                  <a:pt x="1981" y="932"/>
                </a:cubicBezTo>
                <a:cubicBezTo>
                  <a:pt x="2010" y="898"/>
                  <a:pt x="2053" y="873"/>
                  <a:pt x="2069" y="830"/>
                </a:cubicBezTo>
                <a:cubicBezTo>
                  <a:pt x="2105" y="802"/>
                  <a:pt x="2128" y="762"/>
                  <a:pt x="2161" y="723"/>
                </a:cubicBezTo>
                <a:cubicBezTo>
                  <a:pt x="2189" y="688"/>
                  <a:pt x="2211" y="655"/>
                  <a:pt x="2229" y="628"/>
                </a:cubicBezTo>
                <a:cubicBezTo>
                  <a:pt x="2246" y="602"/>
                  <a:pt x="2268" y="585"/>
                  <a:pt x="2242" y="559"/>
                </a:cubicBezTo>
                <a:cubicBezTo>
                  <a:pt x="2233" y="563"/>
                  <a:pt x="2220" y="554"/>
                  <a:pt x="2219" y="559"/>
                </a:cubicBezTo>
                <a:cubicBezTo>
                  <a:pt x="2238" y="575"/>
                  <a:pt x="2204" y="609"/>
                  <a:pt x="2190" y="628"/>
                </a:cubicBezTo>
                <a:close/>
                <a:moveTo>
                  <a:pt x="138" y="700"/>
                </a:moveTo>
                <a:cubicBezTo>
                  <a:pt x="193" y="720"/>
                  <a:pt x="280" y="709"/>
                  <a:pt x="327" y="739"/>
                </a:cubicBezTo>
                <a:cubicBezTo>
                  <a:pt x="266" y="753"/>
                  <a:pt x="209" y="727"/>
                  <a:pt x="131" y="726"/>
                </a:cubicBezTo>
                <a:cubicBezTo>
                  <a:pt x="128" y="750"/>
                  <a:pt x="159" y="749"/>
                  <a:pt x="173" y="752"/>
                </a:cubicBezTo>
                <a:cubicBezTo>
                  <a:pt x="267" y="771"/>
                  <a:pt x="351" y="781"/>
                  <a:pt x="428" y="798"/>
                </a:cubicBezTo>
                <a:cubicBezTo>
                  <a:pt x="494" y="816"/>
                  <a:pt x="547" y="847"/>
                  <a:pt x="625" y="853"/>
                </a:cubicBezTo>
                <a:cubicBezTo>
                  <a:pt x="627" y="839"/>
                  <a:pt x="638" y="834"/>
                  <a:pt x="644" y="824"/>
                </a:cubicBezTo>
                <a:cubicBezTo>
                  <a:pt x="614" y="801"/>
                  <a:pt x="565" y="809"/>
                  <a:pt x="523" y="794"/>
                </a:cubicBezTo>
                <a:cubicBezTo>
                  <a:pt x="546" y="783"/>
                  <a:pt x="591" y="784"/>
                  <a:pt x="625" y="791"/>
                </a:cubicBezTo>
                <a:cubicBezTo>
                  <a:pt x="648" y="796"/>
                  <a:pt x="665" y="818"/>
                  <a:pt x="680" y="801"/>
                </a:cubicBezTo>
                <a:cubicBezTo>
                  <a:pt x="639" y="765"/>
                  <a:pt x="575" y="745"/>
                  <a:pt x="510" y="739"/>
                </a:cubicBezTo>
                <a:cubicBezTo>
                  <a:pt x="496" y="738"/>
                  <a:pt x="468" y="747"/>
                  <a:pt x="461" y="729"/>
                </a:cubicBezTo>
                <a:cubicBezTo>
                  <a:pt x="563" y="714"/>
                  <a:pt x="641" y="752"/>
                  <a:pt x="706" y="785"/>
                </a:cubicBezTo>
                <a:cubicBezTo>
                  <a:pt x="720" y="777"/>
                  <a:pt x="747" y="779"/>
                  <a:pt x="752" y="772"/>
                </a:cubicBezTo>
                <a:cubicBezTo>
                  <a:pt x="751" y="752"/>
                  <a:pt x="731" y="752"/>
                  <a:pt x="729" y="732"/>
                </a:cubicBezTo>
                <a:cubicBezTo>
                  <a:pt x="559" y="618"/>
                  <a:pt x="343" y="653"/>
                  <a:pt x="121" y="624"/>
                </a:cubicBezTo>
                <a:cubicBezTo>
                  <a:pt x="127" y="641"/>
                  <a:pt x="129" y="661"/>
                  <a:pt x="131" y="673"/>
                </a:cubicBezTo>
                <a:cubicBezTo>
                  <a:pt x="130" y="665"/>
                  <a:pt x="136" y="663"/>
                  <a:pt x="141" y="660"/>
                </a:cubicBezTo>
                <a:cubicBezTo>
                  <a:pt x="182" y="681"/>
                  <a:pt x="269" y="679"/>
                  <a:pt x="317" y="703"/>
                </a:cubicBezTo>
                <a:cubicBezTo>
                  <a:pt x="262" y="706"/>
                  <a:pt x="170" y="685"/>
                  <a:pt x="134" y="680"/>
                </a:cubicBezTo>
                <a:cubicBezTo>
                  <a:pt x="141" y="680"/>
                  <a:pt x="136" y="694"/>
                  <a:pt x="138" y="700"/>
                </a:cubicBezTo>
                <a:close/>
                <a:moveTo>
                  <a:pt x="30" y="772"/>
                </a:moveTo>
                <a:cubicBezTo>
                  <a:pt x="106" y="800"/>
                  <a:pt x="238" y="821"/>
                  <a:pt x="321" y="830"/>
                </a:cubicBezTo>
                <a:cubicBezTo>
                  <a:pt x="397" y="860"/>
                  <a:pt x="480" y="873"/>
                  <a:pt x="566" y="883"/>
                </a:cubicBezTo>
                <a:cubicBezTo>
                  <a:pt x="583" y="885"/>
                  <a:pt x="605" y="894"/>
                  <a:pt x="618" y="879"/>
                </a:cubicBezTo>
                <a:cubicBezTo>
                  <a:pt x="598" y="858"/>
                  <a:pt x="566" y="859"/>
                  <a:pt x="540" y="853"/>
                </a:cubicBezTo>
                <a:cubicBezTo>
                  <a:pt x="409" y="824"/>
                  <a:pt x="299" y="791"/>
                  <a:pt x="157" y="765"/>
                </a:cubicBezTo>
                <a:cubicBezTo>
                  <a:pt x="143" y="772"/>
                  <a:pt x="128" y="765"/>
                  <a:pt x="115" y="762"/>
                </a:cubicBezTo>
                <a:cubicBezTo>
                  <a:pt x="111" y="741"/>
                  <a:pt x="105" y="728"/>
                  <a:pt x="98" y="716"/>
                </a:cubicBezTo>
                <a:cubicBezTo>
                  <a:pt x="70" y="730"/>
                  <a:pt x="36" y="745"/>
                  <a:pt x="30" y="772"/>
                </a:cubicBezTo>
                <a:close/>
                <a:moveTo>
                  <a:pt x="834" y="889"/>
                </a:moveTo>
                <a:cubicBezTo>
                  <a:pt x="828" y="794"/>
                  <a:pt x="687" y="777"/>
                  <a:pt x="654" y="866"/>
                </a:cubicBezTo>
                <a:cubicBezTo>
                  <a:pt x="699" y="862"/>
                  <a:pt x="745" y="808"/>
                  <a:pt x="798" y="847"/>
                </a:cubicBezTo>
                <a:cubicBezTo>
                  <a:pt x="822" y="873"/>
                  <a:pt x="818" y="911"/>
                  <a:pt x="821" y="938"/>
                </a:cubicBezTo>
                <a:cubicBezTo>
                  <a:pt x="822" y="917"/>
                  <a:pt x="835" y="906"/>
                  <a:pt x="834" y="889"/>
                </a:cubicBezTo>
                <a:close/>
                <a:moveTo>
                  <a:pt x="1340" y="1085"/>
                </a:moveTo>
                <a:cubicBezTo>
                  <a:pt x="1286" y="1064"/>
                  <a:pt x="1229" y="1022"/>
                  <a:pt x="1183" y="987"/>
                </a:cubicBezTo>
                <a:cubicBezTo>
                  <a:pt x="1146" y="959"/>
                  <a:pt x="1110" y="933"/>
                  <a:pt x="1072" y="909"/>
                </a:cubicBezTo>
                <a:cubicBezTo>
                  <a:pt x="1010" y="869"/>
                  <a:pt x="924" y="817"/>
                  <a:pt x="843" y="824"/>
                </a:cubicBezTo>
                <a:cubicBezTo>
                  <a:pt x="842" y="824"/>
                  <a:pt x="840" y="824"/>
                  <a:pt x="840" y="827"/>
                </a:cubicBezTo>
                <a:cubicBezTo>
                  <a:pt x="874" y="859"/>
                  <a:pt x="948" y="850"/>
                  <a:pt x="981" y="883"/>
                </a:cubicBezTo>
                <a:cubicBezTo>
                  <a:pt x="950" y="900"/>
                  <a:pt x="886" y="846"/>
                  <a:pt x="860" y="879"/>
                </a:cubicBezTo>
                <a:cubicBezTo>
                  <a:pt x="931" y="900"/>
                  <a:pt x="992" y="913"/>
                  <a:pt x="1046" y="948"/>
                </a:cubicBezTo>
                <a:cubicBezTo>
                  <a:pt x="1082" y="971"/>
                  <a:pt x="1107" y="1007"/>
                  <a:pt x="1144" y="1026"/>
                </a:cubicBezTo>
                <a:cubicBezTo>
                  <a:pt x="1149" y="1040"/>
                  <a:pt x="1169" y="1056"/>
                  <a:pt x="1161" y="1072"/>
                </a:cubicBezTo>
                <a:cubicBezTo>
                  <a:pt x="1135" y="1075"/>
                  <a:pt x="1137" y="1050"/>
                  <a:pt x="1121" y="1043"/>
                </a:cubicBezTo>
                <a:cubicBezTo>
                  <a:pt x="1106" y="1061"/>
                  <a:pt x="1081" y="1085"/>
                  <a:pt x="1082" y="1108"/>
                </a:cubicBezTo>
                <a:cubicBezTo>
                  <a:pt x="1101" y="1104"/>
                  <a:pt x="1118" y="1131"/>
                  <a:pt x="1144" y="1131"/>
                </a:cubicBezTo>
                <a:cubicBezTo>
                  <a:pt x="1252" y="1186"/>
                  <a:pt x="1376" y="1254"/>
                  <a:pt x="1504" y="1281"/>
                </a:cubicBezTo>
                <a:cubicBezTo>
                  <a:pt x="1517" y="1284"/>
                  <a:pt x="1527" y="1289"/>
                  <a:pt x="1533" y="1281"/>
                </a:cubicBezTo>
                <a:cubicBezTo>
                  <a:pt x="1514" y="1255"/>
                  <a:pt x="1477" y="1255"/>
                  <a:pt x="1448" y="1245"/>
                </a:cubicBezTo>
                <a:cubicBezTo>
                  <a:pt x="1384" y="1224"/>
                  <a:pt x="1329" y="1197"/>
                  <a:pt x="1278" y="1167"/>
                </a:cubicBezTo>
                <a:cubicBezTo>
                  <a:pt x="1252" y="1152"/>
                  <a:pt x="1217" y="1141"/>
                  <a:pt x="1206" y="1111"/>
                </a:cubicBezTo>
                <a:cubicBezTo>
                  <a:pt x="1248" y="1117"/>
                  <a:pt x="1275" y="1150"/>
                  <a:pt x="1311" y="1170"/>
                </a:cubicBezTo>
                <a:cubicBezTo>
                  <a:pt x="1381" y="1210"/>
                  <a:pt x="1465" y="1238"/>
                  <a:pt x="1549" y="1242"/>
                </a:cubicBezTo>
                <a:cubicBezTo>
                  <a:pt x="1551" y="1233"/>
                  <a:pt x="1557" y="1228"/>
                  <a:pt x="1559" y="1219"/>
                </a:cubicBezTo>
                <a:cubicBezTo>
                  <a:pt x="1540" y="1215"/>
                  <a:pt x="1519" y="1202"/>
                  <a:pt x="1497" y="1196"/>
                </a:cubicBezTo>
                <a:cubicBezTo>
                  <a:pt x="1474" y="1190"/>
                  <a:pt x="1443" y="1196"/>
                  <a:pt x="1432" y="1174"/>
                </a:cubicBezTo>
                <a:cubicBezTo>
                  <a:pt x="1476" y="1171"/>
                  <a:pt x="1509" y="1179"/>
                  <a:pt x="1543" y="1187"/>
                </a:cubicBezTo>
                <a:cubicBezTo>
                  <a:pt x="1551" y="1161"/>
                  <a:pt x="1545" y="1147"/>
                  <a:pt x="1553" y="1128"/>
                </a:cubicBezTo>
                <a:cubicBezTo>
                  <a:pt x="1476" y="1104"/>
                  <a:pt x="1409" y="1113"/>
                  <a:pt x="1340" y="1085"/>
                </a:cubicBezTo>
                <a:close/>
                <a:moveTo>
                  <a:pt x="785" y="961"/>
                </a:moveTo>
                <a:cubicBezTo>
                  <a:pt x="724" y="942"/>
                  <a:pt x="683" y="934"/>
                  <a:pt x="644" y="902"/>
                </a:cubicBezTo>
                <a:cubicBezTo>
                  <a:pt x="656" y="958"/>
                  <a:pt x="737" y="981"/>
                  <a:pt x="785" y="961"/>
                </a:cubicBezTo>
                <a:close/>
                <a:moveTo>
                  <a:pt x="843" y="958"/>
                </a:moveTo>
                <a:cubicBezTo>
                  <a:pt x="865" y="985"/>
                  <a:pt x="897" y="1000"/>
                  <a:pt x="922" y="1023"/>
                </a:cubicBezTo>
                <a:cubicBezTo>
                  <a:pt x="949" y="999"/>
                  <a:pt x="976" y="975"/>
                  <a:pt x="1004" y="951"/>
                </a:cubicBezTo>
                <a:cubicBezTo>
                  <a:pt x="965" y="934"/>
                  <a:pt x="854" y="878"/>
                  <a:pt x="843" y="958"/>
                </a:cubicBezTo>
                <a:close/>
                <a:moveTo>
                  <a:pt x="932" y="1098"/>
                </a:moveTo>
                <a:cubicBezTo>
                  <a:pt x="912" y="1120"/>
                  <a:pt x="892" y="1158"/>
                  <a:pt x="906" y="1193"/>
                </a:cubicBezTo>
                <a:cubicBezTo>
                  <a:pt x="933" y="1171"/>
                  <a:pt x="948" y="1137"/>
                  <a:pt x="987" y="1128"/>
                </a:cubicBezTo>
                <a:cubicBezTo>
                  <a:pt x="1012" y="1145"/>
                  <a:pt x="997" y="1192"/>
                  <a:pt x="1030" y="1206"/>
                </a:cubicBezTo>
                <a:cubicBezTo>
                  <a:pt x="1040" y="1129"/>
                  <a:pt x="1056" y="1069"/>
                  <a:pt x="1102" y="1023"/>
                </a:cubicBezTo>
                <a:cubicBezTo>
                  <a:pt x="1076" y="1006"/>
                  <a:pt x="1055" y="982"/>
                  <a:pt x="1027" y="968"/>
                </a:cubicBezTo>
                <a:cubicBezTo>
                  <a:pt x="984" y="1006"/>
                  <a:pt x="936" y="1026"/>
                  <a:pt x="932" y="1098"/>
                </a:cubicBezTo>
                <a:close/>
                <a:moveTo>
                  <a:pt x="801" y="981"/>
                </a:moveTo>
                <a:cubicBezTo>
                  <a:pt x="830" y="1018"/>
                  <a:pt x="862" y="1052"/>
                  <a:pt x="909" y="1072"/>
                </a:cubicBezTo>
                <a:cubicBezTo>
                  <a:pt x="907" y="1056"/>
                  <a:pt x="916" y="1051"/>
                  <a:pt x="919" y="1040"/>
                </a:cubicBezTo>
                <a:cubicBezTo>
                  <a:pt x="871" y="1030"/>
                  <a:pt x="849" y="969"/>
                  <a:pt x="801" y="98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429388" y="2357436"/>
            <a:ext cx="1357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舒畅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2" grpId="0"/>
      <p:bldP spid="7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50720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五、按要求完成句子。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928676"/>
            <a:ext cx="6643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我茫茫然地望着凝神静气的像树一般兀立的父亲。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仿写比喻句</a:t>
            </a:r>
            <a:r>
              <a:rPr lang="en-US" altLang="en-US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00364" y="2714626"/>
            <a:ext cx="4429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他默默地看着愤怒得像一头狮子一样的母亲。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728" y="928676"/>
            <a:ext cx="6643734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鸟最快活的时刻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飞离树枝的那一瞬间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最容易被猎人打中。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用加点的词语造句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43174" y="2500312"/>
            <a:ext cx="52864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刚才还是阴云密布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一瞬间云开雾散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阳光普照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20" y="2214560"/>
            <a:ext cx="2013960" cy="203705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328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六、课内阅读。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714362"/>
            <a:ext cx="67151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　  父亲一生最喜欢树林和歌唱的鸟。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童年时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一个春天的黎明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父亲带着我从滹沱河岸的一片树林边走过。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父亲突然站定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朝幽深的雾蒙蒙的树林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上上下下地望了又望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用鼻子闻了又闻。</a:t>
            </a:r>
          </a:p>
        </p:txBody>
      </p:sp>
    </p:spTree>
    <p:extLst>
      <p:ext uri="{BB962C8B-B14F-4D97-AF65-F5344CB8AC3E}">
        <p14:creationId xmlns="" xmlns:p14="http://schemas.microsoft.com/office/powerpoint/2010/main" val="152194937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353</Words>
  <Application>Microsoft Office PowerPoint</Application>
  <PresentationFormat>全屏显示(16:9)</PresentationFormat>
  <Paragraphs>92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182</cp:revision>
  <dcterms:created xsi:type="dcterms:W3CDTF">2018-12-06T02:32:37Z</dcterms:created>
  <dcterms:modified xsi:type="dcterms:W3CDTF">2020-06-24T02:00:56Z</dcterms:modified>
</cp:coreProperties>
</file>