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89" r:id="rId7"/>
    <p:sldId id="290" r:id="rId8"/>
    <p:sldId id="291" r:id="rId9"/>
    <p:sldId id="292" r:id="rId10"/>
    <p:sldId id="293" r:id="rId11"/>
    <p:sldId id="300" r:id="rId12"/>
    <p:sldId id="301" r:id="rId13"/>
    <p:sldId id="302" r:id="rId14"/>
    <p:sldId id="303" r:id="rId15"/>
    <p:sldId id="295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09" autoAdjust="0"/>
    <p:restoredTop sz="94660"/>
  </p:normalViewPr>
  <p:slideViewPr>
    <p:cSldViewPr>
      <p:cViewPr varScale="1">
        <p:scale>
          <a:sx n="144" d="100"/>
          <a:sy n="144" d="100"/>
        </p:scale>
        <p:origin x="-264" y="-90"/>
      </p:cViewPr>
      <p:guideLst>
        <p:guide orient="horz" pos="1586"/>
        <p:guide pos="29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2.xml"/><Relationship Id="rId7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2042865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142858"/>
            <a:ext cx="757242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在括号里填上合适的量词。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976" y="1214428"/>
            <a:ext cx="7215238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棕榈　　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柚子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画	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书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境界	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蒲扇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6196"/>
            <a:ext cx="867429" cy="9341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928794" y="12858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29124" y="12858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28794" y="18573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1857370"/>
            <a:ext cx="545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28794" y="242887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3438" y="242887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6196"/>
            <a:ext cx="867429" cy="9341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34" y="857238"/>
            <a:ext cx="8285480" cy="267652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这段文字从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几个方面写出了大自然的无穷奥秘，大自然中的花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果树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竹子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，棕榈树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488" y="92867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4810" y="92867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86380" y="92867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214312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千姿百态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4612" y="214312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3504" y="2143122"/>
            <a:ext cx="3251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开花不同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结果不同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85852" y="285750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长得快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93509" y="285750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高大挺拔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0826" y="92867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6196"/>
            <a:ext cx="867429" cy="9341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1500" y="343535"/>
            <a:ext cx="818070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.用“</a:t>
            </a:r>
            <a:r>
              <a:rPr lang="zh-CN" altLang="en-US" sz="2800" u="wavyHeavy" dirty="0" smtClean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”画出选文中最后一段的一个比喻句。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比喻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句是把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比作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233" y="993129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池塘边的棕榈树高大挺拔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大蒲扇似的叶子在风中摇摆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一副超凡脱俗的样子。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1618772"/>
            <a:ext cx="1428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蒲扇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2429191"/>
            <a:ext cx="74295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雨后春笋是一个成语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我们现在常用它的比喻义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意思是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形容植物长势很茂盛。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比喻好的事物迅速大量地涌现出来。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36" y="1643056"/>
            <a:ext cx="12144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叶子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6050" y="2714943"/>
            <a:ext cx="5000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40" y="163195"/>
            <a:ext cx="3459794" cy="16776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216390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388178" y="1862225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68866" y="2006883"/>
              <a:ext cx="626679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428992" y="214312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读不完的大书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0100" y="2428874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714612" y="1500180"/>
            <a:ext cx="35004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画册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cè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chè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fù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fú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蚂蚁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	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柔软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róu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yóu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9453"/>
            <a:ext cx="1142976" cy="123089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5786" y="571486"/>
            <a:ext cx="7358114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一、给加点字选择正确读音。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1802" y="1571618"/>
            <a:ext cx="2712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.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3240" y="2143122"/>
            <a:ext cx="2712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.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488" y="2714626"/>
            <a:ext cx="2712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.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488" y="3286130"/>
            <a:ext cx="2712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.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28992" y="171449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00496" y="2214560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6248" y="278606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0430" y="335756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9" grpId="0"/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6196"/>
            <a:ext cx="867429" cy="9341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4348" y="285734"/>
            <a:ext cx="7429552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二、读拼音写词语。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1.dú(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昆虫记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》,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让我懂得了关于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yǐ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的知识。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那片池塘的旁边是一片茂密的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lí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树林。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07155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25667" y="176783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85500" y="231013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6196"/>
            <a:ext cx="867429" cy="9341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7224" y="142858"/>
            <a:ext cx="30572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三、照样子写词语。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857238"/>
            <a:ext cx="7122463" cy="662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叽叽喳喳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488" y="92867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风风火火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14414" y="2428874"/>
            <a:ext cx="7122463" cy="662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秋高气爽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14414" y="1643056"/>
            <a:ext cx="7122463" cy="662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千姿百态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14414" y="3143254"/>
            <a:ext cx="7122463" cy="662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超凡脱俗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00562" y="92867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伶伶俐俐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86512" y="92867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轰轰烈烈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28926" y="164305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千方百计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72000" y="164305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千锤百炼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29388" y="164305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千依百顺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28926" y="242887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漫天飞雪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72000" y="242887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烈日炎炎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29388" y="242887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春暖花开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57488" y="321469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翻山越岭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43438" y="321469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跋山涉水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9388" y="321469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生龙活虎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22" grpId="0"/>
      <p:bldP spid="23" grpId="0"/>
      <p:bldP spid="24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142858"/>
            <a:ext cx="757242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四、在括号里填上合适的词语。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976" y="1214428"/>
            <a:ext cx="72152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的奥秘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的乐趣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的天空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的大地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的精神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的样子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的趣味儿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的日子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6196"/>
            <a:ext cx="867429" cy="9341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85852" y="12858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29058" y="12858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57290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71934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广阔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57290" y="24288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忠贞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43372" y="23574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14414" y="292894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超凡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29190" y="292894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秋高气爽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6196"/>
            <a:ext cx="867429" cy="9341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572014"/>
            <a:ext cx="9153525" cy="571487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7224" y="142858"/>
            <a:ext cx="7072362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五、在括号里填上合适的关联词语。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24" y="857238"/>
            <a:ext cx="707236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世界万物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好玩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让人沉思和遐想。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7224" y="2143122"/>
            <a:ext cx="7786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大自然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一本看不完的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大画册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一部永远读不完的大书。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26" y="857238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不仅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14942" y="857238"/>
            <a:ext cx="6429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7224" y="3357568"/>
            <a:ext cx="77153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大自然这本书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有无穷的奥秘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有无穷的乐趣。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15206" y="2214560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14612" y="2143122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868" y="3357568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不但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72330" y="3357568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6196"/>
            <a:ext cx="867429" cy="9341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572014"/>
            <a:ext cx="9153525" cy="571487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7224" y="142858"/>
            <a:ext cx="7072362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六、阅读短文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034" y="857238"/>
            <a:ext cx="7572428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/>
            <a:r>
              <a:rPr 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    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植物的开花、结籽,暑寒荣枯,有着不同的趣味。花儿有红的、黄的、紫的、蓝的,形状有单瓣的、重瓣的,千姿百态。草的叶子各不相同,有长有短,有宽有窄,有的还带着刺。</a:t>
            </a:r>
            <a:endParaRPr sz="24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pPr indent="-900430"/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    我家房子前后栽有各种果树,有梨树、桃树、橘子树、柚子树,在不同的时间里,它们开不同的花,结不同的果。刚从树上摘下的果子,味道格外鲜美。</a:t>
            </a:r>
            <a:endParaRPr sz="24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6196"/>
            <a:ext cx="867429" cy="9341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572014"/>
            <a:ext cx="9153525" cy="571487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0034" y="857238"/>
            <a:ext cx="7572428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/>
            <a:r>
              <a:rPr lang="en-US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    </a:t>
            </a:r>
            <a:r>
              <a:rPr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我最喜爱的,是我家屋后的两丛竹子和一株棕榈。竹子长得快,雨后春笋,一天长几寸,没几天就长得和我一样高了。微风吹来,沙沙的竹叶声,如同温柔的细语。池塘边的棕榈树高大挺拔,大蒲扇似的叶子在风中摇摆,一副超凡脱俗的样子。在秋高气爽的日子里,它倒映在池塘的水中,小鱼在倒影间游玩,又是另一种境界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1449</Words>
  <Application>WPS 演示</Application>
  <PresentationFormat>全屏显示(16:9)</PresentationFormat>
  <Paragraphs>203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方正少儿简体</vt:lpstr>
      <vt:lpstr>楷体</vt:lpstr>
      <vt:lpstr>微软雅黑</vt:lpstr>
      <vt:lpstr>Times New Roman</vt:lpstr>
      <vt:lpstr>Calibri</vt:lpstr>
      <vt:lpstr>Arial Unicode MS</vt:lpstr>
      <vt:lpstr>Calibri Light</vt:lpstr>
      <vt:lpstr>黑体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177</cp:revision>
  <dcterms:created xsi:type="dcterms:W3CDTF">2018-12-06T02:32:00Z</dcterms:created>
  <dcterms:modified xsi:type="dcterms:W3CDTF">2021-08-10T09:51:42Z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