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59" r:id="rId8"/>
    <p:sldId id="276" r:id="rId9"/>
    <p:sldId id="300" r:id="rId10"/>
    <p:sldId id="277" r:id="rId11"/>
    <p:sldId id="302" r:id="rId12"/>
    <p:sldId id="303" r:id="rId13"/>
    <p:sldId id="28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找出文中带有省略号的句子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并说明省略号的作用。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1857370"/>
            <a:ext cx="5143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滴滴答答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叮叮咚咚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省略了其他声音。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296"/>
            <a:ext cx="3143272" cy="1626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大自然的声音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14362"/>
            <a:ext cx="7358114" cy="329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 sù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měi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	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3108" y="857238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演奏                 钢琴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71036" y="1500180"/>
            <a:ext cx="52149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                  感受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5918" y="2143122"/>
            <a:ext cx="500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乐器               雨滴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71670" y="2786064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敲打                  美妙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6644" y="3357568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/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4"/>
            <p:cNvSpPr/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5"/>
            <p:cNvSpPr/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6"/>
            <p:cNvSpPr/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7"/>
            <p:cNvSpPr/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8"/>
            <p:cNvSpPr/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2714612" y="3405852"/>
            <a:ext cx="4214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虫鸣          击打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二、形近字组词。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857238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奏（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85723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演奏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秦朝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78580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游（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257175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妙（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沙（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78580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美妙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沙漠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0298" y="107155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786446" y="100011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786446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嘀（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水滴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嘀嗒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428860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08" y="785800"/>
            <a:ext cx="650085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走在乡间弯弯曲曲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的小路上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回忆童年的美好时光。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毕业晚会上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同学们难舍难分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最后大家以一首歌曲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同桌的你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7215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将序号填在括号里。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2132" y="1428742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4810" y="3429006"/>
            <a:ext cx="714380" cy="64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7428" y="1857370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50106" y="377405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1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42976" y="1142990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的声音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的乐曲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的音乐会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的大海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85734"/>
            <a:ext cx="614366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四、在括号里填上合适的词语。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00166" y="1214428"/>
            <a:ext cx="4643470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美妙                                动听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214282" y="3429006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00166" y="1785932"/>
            <a:ext cx="5214974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盛大                            波涛汹涌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2" grpId="0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928676"/>
            <a:ext cx="60722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是大自然的音乐家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他会在森林里演奏他的手风琴。当他翻动树叶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树叶便像歌手一样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唱出各种不同的歌曲。不一样的树叶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有不一样的声音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不一样的季节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有不一样的音乐。当微风拂过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那声音轻轻柔柔的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好像呢喃细语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让人感受到大自然的温柔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当狂风吹起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整座森林都激动起来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合奏出一首雄伟的乐曲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那声音充满力量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令人感受到大自然的威力。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142858"/>
            <a:ext cx="7715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也是大自然的音乐家。下雨的时候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他喜欢玩打击乐器。小雨滴敲敲打打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一场热闹的音乐会便开始了。滴滴答答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叮叮咚咚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所有的树林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树林里的每片树叶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所有的房子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房子的屋顶和窗户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都发出不同的声音。当小雨滴汇聚起来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他们便一起唱着歌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小溪淙淙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流向河流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河流潺潺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流向大海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大海哗哗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汹涌澎湃。从一首轻快的山中小曲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唱到波澜壮阔的海洋大合唱。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85734"/>
            <a:ext cx="828680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选文共有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个自然段。第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自然段写大自然的风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自然段写大自然的水。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0232" y="1428742"/>
            <a:ext cx="650085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叮叮咚咚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(AABB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淙淙地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(AAB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214296"/>
            <a:ext cx="47863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              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2577017"/>
            <a:ext cx="57150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哗哗啦啦  滴滴答答  乒乒乓乓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04" y="832954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3643320"/>
            <a:ext cx="57150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沙沙地  呼呼地  哔哔地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WPS 演示</Application>
  <PresentationFormat>全屏显示(16:9)</PresentationFormat>
  <Paragraphs>120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162</cp:revision>
  <dcterms:created xsi:type="dcterms:W3CDTF">2018-12-06T02:32:00Z</dcterms:created>
  <dcterms:modified xsi:type="dcterms:W3CDTF">2021-08-10T09:51:45Z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