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89" r:id="rId7"/>
    <p:sldId id="260" r:id="rId8"/>
    <p:sldId id="259" r:id="rId9"/>
    <p:sldId id="292" r:id="rId10"/>
    <p:sldId id="276" r:id="rId11"/>
    <p:sldId id="293" r:id="rId12"/>
    <p:sldId id="297" r:id="rId13"/>
    <p:sldId id="277" r:id="rId14"/>
    <p:sldId id="298" r:id="rId15"/>
    <p:sldId id="288" r:id="rId16"/>
    <p:sldId id="295" r:id="rId17"/>
    <p:sldId id="291" r:id="rId18"/>
    <p:sldId id="272" r:id="rId1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39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4282" y="214296"/>
            <a:ext cx="864399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五、阅读课文片段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在很远的街口□有一个男孩正在放风筝□线实在太短了□他的风筝只能飞过屋顶□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胡萝卜先生的胡子刚好在风里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飘动　飘扬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着。“这绳子够长了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就是不知道够不够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牢固　坚固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。”小男孩说完就扯了扯胡子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确定　确实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足够牢固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就剪了一段用来放风筝。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357422" y="1285866"/>
            <a:ext cx="62865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胡萝卜先生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继续　持续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往前走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当他走过鸟太太家的树底下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鸟太太正在找绳子晾小鸟的尿布。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胡萝卜先生的胡子刚好在风里飘动着。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……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0034" y="357172"/>
            <a:ext cx="77153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给选段中的第一自然段加上标点符号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填在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里。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71670" y="1428742"/>
            <a:ext cx="6643766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在很远的街口□有一个男孩正在放风筝□线实在太短了□他的风筝只能飞过屋顶□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71670" y="1428742"/>
            <a:ext cx="6643766" cy="1304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在很远的街口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有一个男孩正在放风筝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线实在太短了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他的风筝只能飞过屋顶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1" grpId="1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285734"/>
            <a:ext cx="67151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请把括号里不恰当的词用“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\”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画去。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86050" y="1214428"/>
            <a:ext cx="2220480" cy="26015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飘动　飘扬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牢固　坚固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　确实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继续　持续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rot="16200000" flipH="1">
            <a:off x="4143372" y="1357304"/>
            <a:ext cx="500066" cy="50006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6200000" flipH="1">
            <a:off x="4214810" y="2000246"/>
            <a:ext cx="500066" cy="50006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6200000" flipH="1">
            <a:off x="3143240" y="2643189"/>
            <a:ext cx="500066" cy="50006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6200000" flipH="1">
            <a:off x="4295772" y="3286130"/>
            <a:ext cx="500066" cy="50006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00312"/>
            <a:ext cx="2013960" cy="20370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00034" y="357172"/>
            <a:ext cx="80010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当男孩的风筝只能飞过屋顶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他很着急时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发现在风里飘动的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    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确定够牢固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用来放风筝。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5984" y="928676"/>
            <a:ext cx="66437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胡萝卜先生的胡子　     扯了扯胡子　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剪了一段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357554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163238"/>
            <a:ext cx="2786081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000100" y="92867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第十三课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643171" y="1914151"/>
            <a:ext cx="1021336" cy="1000376"/>
            <a:chOff x="3620985" y="1717006"/>
            <a:chExt cx="1010329" cy="989595"/>
          </a:xfrm>
          <a:noFill/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  <a:grpFill/>
          </p:spPr>
        </p:pic>
        <p:sp>
          <p:nvSpPr>
            <p:cNvPr id="36" name="文本框 35"/>
            <p:cNvSpPr txBox="1"/>
            <p:nvPr/>
          </p:nvSpPr>
          <p:spPr>
            <a:xfrm>
              <a:off x="3810611" y="2014178"/>
              <a:ext cx="658394" cy="57847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13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683988" y="2195048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胡萝卜先生的长胡子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7158" y="285734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一、给加点的字标上正确的读音。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8662" y="1071552"/>
            <a:ext cx="7500990" cy="2656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胡萝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 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先生为他有着浓密的胡子发愁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因为他近视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没有发现漏刮了一根胡子。于是胡子越长越长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被鸟太太当作了晾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小鸟尿布的绳子。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28728" y="1500180"/>
            <a:ext cx="160464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                   ․</a:t>
            </a:r>
            <a:endParaRPr lang="zh-CN" alt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558660" y="2143122"/>
            <a:ext cx="240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428576" y="2243765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428893" y="3595612"/>
            <a:ext cx="250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</a:t>
            </a:r>
            <a:endParaRPr lang="zh-CN" altLang="en-US" b="1" dirty="0"/>
          </a:p>
        </p:txBody>
      </p:sp>
      <p:sp>
        <p:nvSpPr>
          <p:cNvPr id="20" name="矩形 19"/>
          <p:cNvSpPr/>
          <p:nvPr/>
        </p:nvSpPr>
        <p:spPr>
          <a:xfrm>
            <a:off x="1744963" y="1239510"/>
            <a:ext cx="19780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luó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bo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44618" y="1867871"/>
            <a:ext cx="10887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chóu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45695" y="1867871"/>
            <a:ext cx="9076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shì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763688" y="3129601"/>
            <a:ext cx="12698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liàng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488" y="1071552"/>
            <a:ext cx="60007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胡萝卜　一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胡子</a:t>
            </a:r>
            <a:endParaRPr lang="zh-CN" altLang="en-US" sz="2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男孩　　一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小鸟</a:t>
            </a:r>
            <a:endParaRPr lang="zh-CN" altLang="en-US" sz="28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面包　　一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绳子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二、在括号里填上合适的量词。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68" y="1071552"/>
            <a:ext cx="32608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             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571868" y="1714494"/>
            <a:ext cx="3260829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             只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71868" y="2357436"/>
            <a:ext cx="3260829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             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429124" y="785800"/>
            <a:ext cx="4071966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胡萝卜先生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常常为胡子发愁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     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他有着浓密的胡子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必须每天刮胡子。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5161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选择恰当的关联词语填空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857238"/>
            <a:ext cx="4357718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之所以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是因为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86880" y="785495"/>
            <a:ext cx="160972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之所以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是因为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2571736" y="1252699"/>
            <a:ext cx="6215106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胡萝卜先生一步一步走的时候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这根胡子就在一点一点地变长。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回头看看胡萝卜先生走了多长的路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可以知道胡萝卜先生的这根胡子已经长了多长了。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43758"/>
            <a:ext cx="2069399" cy="2228583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214296"/>
            <a:ext cx="7429552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胡萝卜先生近视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没有发现漏刮了一根胡子。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25" y="213995"/>
            <a:ext cx="523748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                                  所有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89775" y="1888490"/>
            <a:ext cx="169672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就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428860" y="928676"/>
            <a:ext cx="50006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胡萝卜先生长长的胡子发愁。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修改病句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00100" y="214296"/>
            <a:ext cx="607223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四、按要求完成句子。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00298" y="2714626"/>
            <a:ext cx="52864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胡萝卜先生为长长的胡子发愁。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571736" y="500048"/>
            <a:ext cx="500066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只要回头看看胡萝卜先生走了多长的路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就可以知道胡萝卜先生的这根胡子已经长了多长了。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用加点的词语说话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43174" y="3357568"/>
            <a:ext cx="60007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只要认真学习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就有可能取得好成绩。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51477" y="928676"/>
            <a:ext cx="591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    ․</a:t>
            </a:r>
            <a:endParaRPr lang="zh-CN" alt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643438" y="1571618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․   </a:t>
            </a:r>
            <a:endParaRPr lang="zh-CN" altLang="en-US" b="1" dirty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428860" y="1000114"/>
            <a:ext cx="61436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老师和我去医院看望。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修改病句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85866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43174" y="2357436"/>
            <a:ext cx="54292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老师和我去医院看望生病的同学。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1201</Words>
  <Application>WPS 演示</Application>
  <PresentationFormat>全屏显示(16:9)</PresentationFormat>
  <Paragraphs>124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方正少儿简体</vt:lpstr>
      <vt:lpstr>楷体</vt:lpstr>
      <vt:lpstr>微软雅黑</vt:lpstr>
      <vt:lpstr>Times New Roman</vt:lpstr>
      <vt:lpstr>Calibri</vt:lpstr>
      <vt:lpstr>Arial Unicode MS</vt:lpstr>
      <vt:lpstr>Calibri 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120</cp:revision>
  <dcterms:created xsi:type="dcterms:W3CDTF">2018-12-06T02:32:00Z</dcterms:created>
  <dcterms:modified xsi:type="dcterms:W3CDTF">2021-08-10T09:39:16Z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