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0"/>
  </p:notesMasterIdLst>
  <p:sldIdLst>
    <p:sldId id="271" r:id="rId2"/>
    <p:sldId id="258" r:id="rId3"/>
    <p:sldId id="338" r:id="rId4"/>
    <p:sldId id="352" r:id="rId5"/>
    <p:sldId id="356" r:id="rId6"/>
    <p:sldId id="278" r:id="rId7"/>
    <p:sldId id="353" r:id="rId8"/>
    <p:sldId id="272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数学思考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数学思考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(2)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7256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=5,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=9,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=13,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求图形代表的数。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=150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=4×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=31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=39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1357290" y="1500180"/>
            <a:ext cx="7858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7554" y="1500180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9256" y="1500180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72132" y="2786064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72396" y="2786064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14414" y="407194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00430" y="407194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29322" y="407194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二、计算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1=43°,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2,∠3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的度数。</a:t>
            </a:r>
          </a:p>
        </p:txBody>
      </p:sp>
      <p:pic>
        <p:nvPicPr>
          <p:cNvPr id="4" name="RJ311.EPS" descr="id:214749127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1428742"/>
            <a:ext cx="1810202" cy="1517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3108" y="2357436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2=47°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108" y="3286130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3=133°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两个正方形叠放在一起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的度数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RJ312.EPS" descr="id:214749127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1714494"/>
            <a:ext cx="2282570" cy="15545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43108" y="2357436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1=75°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285734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各代表一个数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它们满足下列三个等式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求它们各自代表的数。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=53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=51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=48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14744" y="2214560"/>
            <a:ext cx="1088760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4744" y="2857502"/>
            <a:ext cx="1088760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3500444"/>
            <a:ext cx="1088760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编号分别为①②③④⑤的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名学生参加乒乓球比赛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人要比赛一场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到现在为止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号比了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号比了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号比了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,④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号比了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场。此时⑤号比了几场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3071816"/>
            <a:ext cx="2529860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⑤号比了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262</Words>
  <Application>WPS 演示</Application>
  <PresentationFormat>全屏显示(16:9)</PresentationFormat>
  <Paragraphs>47</Paragraphs>
  <Slides>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371</cp:revision>
  <dcterms:created xsi:type="dcterms:W3CDTF">2018-12-06T02:32:00Z</dcterms:created>
  <dcterms:modified xsi:type="dcterms:W3CDTF">2020-11-17T01:34:56Z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