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</p:sldMasterIdLst>
  <p:notesMasterIdLst>
    <p:notesMasterId r:id="rId12"/>
  </p:notesMasterIdLst>
  <p:sldIdLst>
    <p:sldId id="271" r:id="rId2"/>
    <p:sldId id="258" r:id="rId3"/>
    <p:sldId id="338" r:id="rId4"/>
    <p:sldId id="352" r:id="rId5"/>
    <p:sldId id="356" r:id="rId6"/>
    <p:sldId id="278" r:id="rId7"/>
    <p:sldId id="353" r:id="rId8"/>
    <p:sldId id="357" r:id="rId9"/>
    <p:sldId id="340" r:id="rId10"/>
    <p:sldId id="272" r:id="rId11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CCFFFF"/>
    <a:srgbClr val="0099FF"/>
    <a:srgbClr val="FF0066"/>
    <a:srgbClr val="0000FF"/>
    <a:srgbClr val="75057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0166" autoAdjust="0"/>
    <p:restoredTop sz="94521" autoAdjust="0"/>
  </p:normalViewPr>
  <p:slideViewPr>
    <p:cSldViewPr>
      <p:cViewPr varScale="1">
        <p:scale>
          <a:sx n="70" d="100"/>
          <a:sy n="70" d="100"/>
        </p:scale>
        <p:origin x="-114" y="-204"/>
      </p:cViewPr>
      <p:guideLst>
        <p:guide orient="horz" pos="165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7" d="100"/>
          <a:sy n="67" d="100"/>
        </p:scale>
        <p:origin x="-2880" y="-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2020/11/17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每日必练</a:t>
              </a:r>
              <a:endParaRPr lang="zh-CN" altLang="en-US" sz="16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endParaRP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7504" y="195486"/>
            <a:ext cx="504000" cy="504056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11560" y="267494"/>
            <a:ext cx="1296144" cy="36004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scade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16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rPr>
              <a:t>分层训练</a:t>
            </a:r>
            <a:endParaRPr lang="en-US" altLang="zh-CN" sz="1600" b="1" spc="5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少儿简体"/>
            </a:endParaRPr>
          </a:p>
        </p:txBody>
      </p:sp>
      <p:pic>
        <p:nvPicPr>
          <p:cNvPr id="15" name="图片 14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旧知唤醒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zh-CN" sz="1600" b="1" kern="1200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方正少儿简体"/>
                  <a:cs typeface="+mn-cs"/>
                </a:rPr>
                <a:t>随堂练习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梓耕教育LOGO.TIF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tiff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53525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8242" y="134712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件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0" name="组合 2"/>
          <p:cNvGrpSpPr/>
          <p:nvPr/>
        </p:nvGrpSpPr>
        <p:grpSpPr>
          <a:xfrm>
            <a:off x="2300380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练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13"/>
          <p:cNvGrpSpPr/>
          <p:nvPr/>
        </p:nvGrpSpPr>
        <p:grpSpPr>
          <a:xfrm>
            <a:off x="3572837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b="1" smtClean="0">
                  <a:solidFill>
                    <a:srgbClr val="FFC000"/>
                  </a:solidFill>
                </a:rPr>
                <a:t>习</a:t>
              </a:r>
              <a:endParaRPr lang="zh-CN" altLang="en-US" sz="5000" b="1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4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课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5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2475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707904" y="3075806"/>
            <a:ext cx="1956303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人教版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六年级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bldLvl="0" animBg="1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42204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 rot="20718769">
            <a:off x="2669878" y="1171198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7" y="163238"/>
            <a:ext cx="197762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095538" y="987574"/>
            <a:ext cx="1261884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总复习</a:t>
            </a:r>
            <a:endParaRPr lang="zh-CN" altLang="en-US" sz="28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059832" y="1635646"/>
            <a:ext cx="561662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4  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数学思考</a:t>
            </a:r>
            <a:endParaRPr lang="en-US" altLang="zh-CN" sz="3200" dirty="0" smtClean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</a:t>
            </a: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1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课时  数学思考</a:t>
            </a: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(1)</a:t>
            </a:r>
            <a:endParaRPr lang="en-US" altLang="zh-CN" sz="3200" dirty="0" smtClean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4391025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214296"/>
            <a:ext cx="8572560" cy="4185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一、找规律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写得数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已知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=1-       ,       =      -       ,          =       -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则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       +          +         +        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点点按规律写了一串数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:1,2,3,-4,5,6,7,-8,9,10,11,-12……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他写的第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个数是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。此时他已经写了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个正数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个负数。</a:t>
            </a:r>
          </a:p>
        </p:txBody>
      </p:sp>
      <p:sp>
        <p:nvSpPr>
          <p:cNvPr id="4" name="矩形 3"/>
          <p:cNvSpPr/>
          <p:nvPr/>
        </p:nvSpPr>
        <p:spPr>
          <a:xfrm>
            <a:off x="4572000" y="2928940"/>
            <a:ext cx="78581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42910" y="3643320"/>
            <a:ext cx="92869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38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214678" y="3690474"/>
            <a:ext cx="100013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1500166" y="785800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2786050" y="785800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3643306" y="785800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6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4572000" y="785800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5429256" y="785800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6286512" y="728656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12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3" name="表格 12"/>
          <p:cNvGraphicFramePr>
            <a:graphicFrameLocks noGrp="1"/>
          </p:cNvGraphicFramePr>
          <p:nvPr/>
        </p:nvGraphicFramePr>
        <p:xfrm>
          <a:off x="7500958" y="714362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428596" y="1500180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1571604" y="1571618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6" name="表格 15"/>
          <p:cNvGraphicFramePr>
            <a:graphicFrameLocks noGrp="1"/>
          </p:cNvGraphicFramePr>
          <p:nvPr/>
        </p:nvGraphicFramePr>
        <p:xfrm>
          <a:off x="2643174" y="1643056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6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7" name="表格 16"/>
          <p:cNvGraphicFramePr>
            <a:graphicFrameLocks noGrp="1"/>
          </p:cNvGraphicFramePr>
          <p:nvPr/>
        </p:nvGraphicFramePr>
        <p:xfrm>
          <a:off x="3643306" y="1571618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12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0" name="表格 19"/>
          <p:cNvGraphicFramePr>
            <a:graphicFrameLocks noGrp="1"/>
          </p:cNvGraphicFramePr>
          <p:nvPr/>
        </p:nvGraphicFramePr>
        <p:xfrm>
          <a:off x="4868552" y="1643056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20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1" name="表格 20"/>
          <p:cNvGraphicFramePr>
            <a:graphicFrameLocks noGrp="1"/>
          </p:cNvGraphicFramePr>
          <p:nvPr/>
        </p:nvGraphicFramePr>
        <p:xfrm>
          <a:off x="6072198" y="1643056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30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2" name="表格 21"/>
          <p:cNvGraphicFramePr>
            <a:graphicFrameLocks noGrp="1"/>
          </p:cNvGraphicFramePr>
          <p:nvPr/>
        </p:nvGraphicFramePr>
        <p:xfrm>
          <a:off x="7572396" y="1643056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6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214296"/>
            <a:ext cx="850112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一、找规律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得数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△□○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分别代表一个数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下面的每一个图形都是由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○△□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中的两个构成的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观察下列图形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根据图中表示的数找出规律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并解答下列问题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RJ310.EPS" descr="id:2147491248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43042" y="2928940"/>
            <a:ext cx="4864805" cy="119239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214296"/>
            <a:ext cx="8501122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一、找规律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得数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□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表示数字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△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表示数字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○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表示数字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在括号里填上合适的数。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RJ310.EPS" descr="id:2147491248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57356" y="3643320"/>
            <a:ext cx="4864805" cy="119239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000364" y="857238"/>
            <a:ext cx="365806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143636" y="857238"/>
            <a:ext cx="365806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42976" y="1500180"/>
            <a:ext cx="365806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72198" y="4357700"/>
            <a:ext cx="546945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32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000364" y="2786064"/>
            <a:ext cx="546945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85720" y="-142894"/>
            <a:ext cx="850112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一、找规律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写得数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4.A,B,C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三人在一小、二小、三小上学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但不知道他们分别在哪所学校上学。三人分别爱好篮球、足球和排球。已知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①A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不在一小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,B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在二小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②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爱好排球的不在三小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爱好篮球的在一小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③B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不爱好篮球。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爱好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285852" y="4357700"/>
            <a:ext cx="545342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643306" y="4362967"/>
            <a:ext cx="906017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足球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85720" y="194684"/>
            <a:ext cx="8501122" cy="26015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二、解决问题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下面正方形每条边上的圆点数用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每个图案中圆点的总数用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按此规律推断当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n=7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,s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是多少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?(6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pic>
        <p:nvPicPr>
          <p:cNvPr id="7" name="UF108.EPS" descr="id:2147491255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43240" y="2285998"/>
            <a:ext cx="5187920" cy="1583266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785786" y="642924"/>
            <a:ext cx="7962436" cy="203132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当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n=2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时，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s=4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；当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n=3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时，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s=4+1×4=8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当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n=4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s=4+2×4=12,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所以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s=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+(n-2)×4=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4n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-4,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当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n=7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s=4×7-4=24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571472" y="214314"/>
            <a:ext cx="7786742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解决问题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小王、小张和小李中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一名是工人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一名是农民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一名是军人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现在知道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小李比军人年龄大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小王和农民不同岁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农民比小张年龄小。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谁是工人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谁是农民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谁是军人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429256" y="2143122"/>
            <a:ext cx="1988045" cy="203132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小张的工人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王是军人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李是农民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446</TotalTime>
  <Words>393</Words>
  <Application>WPS 演示</Application>
  <PresentationFormat>全屏显示(16:9)</PresentationFormat>
  <Paragraphs>83</Paragraphs>
  <Slides>10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367</cp:revision>
  <dcterms:created xsi:type="dcterms:W3CDTF">2018-12-06T02:32:00Z</dcterms:created>
  <dcterms:modified xsi:type="dcterms:W3CDTF">2020-11-17T01:12:07Z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