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61" r:id="rId5"/>
    <p:sldId id="358" r:id="rId6"/>
    <p:sldId id="362" r:id="rId7"/>
    <p:sldId id="352" r:id="rId8"/>
    <p:sldId id="360" r:id="rId9"/>
    <p:sldId id="363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20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统计与概率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在一幅条形统计图中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长的直条表示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箱水果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长的直条表示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箱水果。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在一次期末测试中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王芳语文和数学的平均分是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英语是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分。王芳三门学科的平均分是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500694" y="150018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86644" y="285750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在一场篮球比赛中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甲队场上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名队员的平均身高是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1.79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请在空格内填写王树义的身高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2357436"/>
          <a:ext cx="7358115" cy="1785950"/>
        </p:xfrm>
        <a:graphic>
          <a:graphicData uri="http://schemas.openxmlformats.org/drawingml/2006/table">
            <a:tbl>
              <a:tblPr/>
              <a:tblGrid>
                <a:gridCol w="1380743"/>
                <a:gridCol w="1104594"/>
                <a:gridCol w="1104594"/>
                <a:gridCol w="1331795"/>
                <a:gridCol w="1104594"/>
                <a:gridCol w="1331795"/>
              </a:tblGrid>
              <a:tr h="8929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姓名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李军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王冰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何一凡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张云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王树义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9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身高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/m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1.73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1.86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1.81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1.75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143768" y="335756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菜园里种了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种蔬菜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各种蔬菜的种植面积如下图所示。如果用条形统计图来表示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应该是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500826" y="157161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rj308.EPS" descr="id:21474912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2428874"/>
            <a:ext cx="6808119" cy="2178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下面的盒子中都放了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个大小、形状和质量完全相同的小球。摸到红球的可能性最大的是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不可能摸到红球的是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7072330" y="150018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7620" y="214312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309.EPS" descr="id:214749122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2857502"/>
            <a:ext cx="6128174" cy="15348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929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学校举行乒乓球比赛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刘明和张强两名同学的资料如下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8" name="矩形 7"/>
          <p:cNvSpPr/>
          <p:nvPr/>
        </p:nvSpPr>
        <p:spPr>
          <a:xfrm>
            <a:off x="357158" y="3071816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他俩进入决赛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你认为决赛中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谁获胜的可能性大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85918" y="1643056"/>
          <a:ext cx="5473699" cy="1280160"/>
        </p:xfrm>
        <a:graphic>
          <a:graphicData uri="http://schemas.openxmlformats.org/drawingml/2006/table">
            <a:tbl>
              <a:tblPr/>
              <a:tblGrid>
                <a:gridCol w="2593975"/>
                <a:gridCol w="1439862"/>
                <a:gridCol w="143986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姓名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刘明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张强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双方交战记录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胜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胜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在校队练习成绩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胜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胜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8662" y="428610"/>
            <a:ext cx="64294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赵明获胜的可能性为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4÷(4+3)=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072198" y="3571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000100" y="1428742"/>
            <a:ext cx="64294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张强获胜的可能性为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3÷(4+3)=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43636" y="13573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857224" y="2428874"/>
            <a:ext cx="70723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&gt;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所以本次决赛中，赵明获胜的可能性大。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285984" y="235743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71538" y="235743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如果学校要推荐一名选手参加区乒乓球选拔赛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你认为推荐谁合适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928662" y="1571618"/>
            <a:ext cx="7286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刘明的胜率为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10÷(10+5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)×100%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66.7%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8860" y="2857502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66.7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%&lt;70%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2214560"/>
            <a:ext cx="7286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张强的胜率为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14÷(14+6)×100%=70%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3571882"/>
            <a:ext cx="70723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所以要推荐一名选手参加区乒乓球选拔赛，张强比较合适。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378</Words>
  <Application>WPS 演示</Application>
  <PresentationFormat>全屏显示(16:9)</PresentationFormat>
  <Paragraphs>70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394</cp:revision>
  <dcterms:created xsi:type="dcterms:W3CDTF">2018-12-06T02:32:00Z</dcterms:created>
  <dcterms:modified xsi:type="dcterms:W3CDTF">2020-11-17T00:37:41Z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