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0"/>
  </p:notesMasterIdLst>
  <p:sldIdLst>
    <p:sldId id="271" r:id="rId2"/>
    <p:sldId id="258" r:id="rId3"/>
    <p:sldId id="338" r:id="rId4"/>
    <p:sldId id="361" r:id="rId5"/>
    <p:sldId id="358" r:id="rId6"/>
    <p:sldId id="352" r:id="rId7"/>
    <p:sldId id="360" r:id="rId8"/>
    <p:sldId id="272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统计与概率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(1)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50" y="871538"/>
            <a:ext cx="88011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4282" y="214296"/>
            <a:ext cx="828680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一、把下面的统计表填写完整</a:t>
            </a:r>
          </a:p>
        </p:txBody>
      </p:sp>
      <p:sp>
        <p:nvSpPr>
          <p:cNvPr id="16" name="矩形 15"/>
          <p:cNvSpPr/>
          <p:nvPr/>
        </p:nvSpPr>
        <p:spPr>
          <a:xfrm>
            <a:off x="4714876" y="3000378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71802" y="357188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8926" y="2428874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14876" y="2428874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29454" y="2428874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" grpId="0"/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73068"/>
            <a:ext cx="8286808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二、王阿姨想在网上购买一台加湿器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她对某款加湿器的外观和功能比较满意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就进入评论区浏览购买过的人们对该商品的评价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在评论区中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好评、中评和差评的人数统计如下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10" name="rj305.EPS" descr="id:214749118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3000378"/>
            <a:ext cx="4974998" cy="12858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下图中能代表此款商品好评、中评、差评的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785786" y="85723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RJ306.EPS" descr="id:214749118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1571618"/>
            <a:ext cx="6625099" cy="173084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720" y="3500444"/>
            <a:ext cx="828680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这款加湿器的好评率是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643438" y="357188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王阿姨把好评及中、差评情况进行分类整理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得到下面的结果。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5" y="804862"/>
            <a:ext cx="4429156" cy="238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357158" y="3071816"/>
            <a:ext cx="850112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王阿姨比较看重产品的质量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根据上面的数据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你是否建议她购买这款加湿器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写出两条支持你建议的理由。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85786" y="714362"/>
            <a:ext cx="64294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建议购买，理由如下：①好评中对产品质量评价占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80%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，②中、差评中对产品质量评价占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10%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214</Words>
  <Application>WPS 演示</Application>
  <PresentationFormat>全屏显示(16:9)</PresentationFormat>
  <Paragraphs>31</Paragraphs>
  <Slides>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392</cp:revision>
  <dcterms:created xsi:type="dcterms:W3CDTF">2018-12-06T02:32:00Z</dcterms:created>
  <dcterms:modified xsi:type="dcterms:W3CDTF">2020-11-16T08:57:28Z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