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3"/>
  </p:notesMasterIdLst>
  <p:sldIdLst>
    <p:sldId id="271" r:id="rId2"/>
    <p:sldId id="258" r:id="rId3"/>
    <p:sldId id="338" r:id="rId4"/>
    <p:sldId id="370" r:id="rId5"/>
    <p:sldId id="368" r:id="rId6"/>
    <p:sldId id="371" r:id="rId7"/>
    <p:sldId id="364" r:id="rId8"/>
    <p:sldId id="372" r:id="rId9"/>
    <p:sldId id="366" r:id="rId10"/>
    <p:sldId id="363" r:id="rId11"/>
    <p:sldId id="272" r:id="rId1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781" autoAdjust="0"/>
    <p:restoredTop sz="94521" autoAdjust="0"/>
  </p:normalViewPr>
  <p:slideViewPr>
    <p:cSldViewPr>
      <p:cViewPr varScale="1">
        <p:scale>
          <a:sx n="70" d="100"/>
          <a:sy n="70" d="100"/>
        </p:scale>
        <p:origin x="-102" y="-204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梓耕教育LOGO.TIF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j304.EPS" descr="id:214749115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35872" y="1026847"/>
            <a:ext cx="5317965" cy="3056795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928676"/>
            <a:ext cx="5765956" cy="32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95538" y="987574"/>
            <a:ext cx="1261884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总复习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图形与几何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12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课时 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图形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的位置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7126" y="2143122"/>
            <a:ext cx="8786874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点点从植物园入口出发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米到了牡丹园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米到了月季园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米就到了玫瑰园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214296"/>
            <a:ext cx="878687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一、参观植物园</a:t>
            </a:r>
          </a:p>
        </p:txBody>
      </p:sp>
      <p:sp>
        <p:nvSpPr>
          <p:cNvPr id="4" name="矩形 3"/>
          <p:cNvSpPr/>
          <p:nvPr/>
        </p:nvSpPr>
        <p:spPr>
          <a:xfrm>
            <a:off x="5072066" y="214312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5140" y="221456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301.EPS" descr="id:21474911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428610"/>
            <a:ext cx="3859232" cy="15483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14612" y="278606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57686" y="278606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43570" y="2786064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00958" y="285750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57554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72066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57950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00992" y="342900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2844" y="2571750"/>
            <a:ext cx="878687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牡丹园在月季园的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)30°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月季园在牡丹园的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)30°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方向上。</a:t>
            </a:r>
          </a:p>
        </p:txBody>
      </p:sp>
      <p:sp>
        <p:nvSpPr>
          <p:cNvPr id="3" name="矩形 2"/>
          <p:cNvSpPr/>
          <p:nvPr/>
        </p:nvSpPr>
        <p:spPr>
          <a:xfrm>
            <a:off x="214282" y="214296"/>
            <a:ext cx="8786874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一、参观植物园</a:t>
            </a:r>
          </a:p>
        </p:txBody>
      </p:sp>
      <p:sp>
        <p:nvSpPr>
          <p:cNvPr id="4" name="矩形 3"/>
          <p:cNvSpPr/>
          <p:nvPr/>
        </p:nvSpPr>
        <p:spPr>
          <a:xfrm>
            <a:off x="3714744" y="2571750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29256" y="2571750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RJ301.EPS" descr="id:2147491137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430" y="785800"/>
            <a:ext cx="3859232" cy="154836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786050" y="3214692"/>
            <a:ext cx="10715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00562" y="321469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二、填一填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如果李明家的位置是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(1,0),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那么医院的位置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公园的位置是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超市的位置是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王刚家在李明家正东方向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1∶10000(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请你在图上标出王刚家的位置。</a:t>
            </a:r>
          </a:p>
        </p:txBody>
      </p:sp>
      <p:sp>
        <p:nvSpPr>
          <p:cNvPr id="6" name="矩形 5"/>
          <p:cNvSpPr/>
          <p:nvPr/>
        </p:nvSpPr>
        <p:spPr>
          <a:xfrm>
            <a:off x="500034" y="157161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3    3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29124" y="1500180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1    2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2190276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4    1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rj302.EPS" descr="id:214749114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00496" y="3390534"/>
            <a:ext cx="2460093" cy="1538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214296"/>
            <a:ext cx="8786874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1142990"/>
            <a:ext cx="43577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500312"/>
            <a:ext cx="585788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         =3(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rj302.EPS" descr="id:214749114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29256" y="1000114"/>
            <a:ext cx="2460093" cy="153867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500312"/>
            <a:ext cx="35718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14480" y="2428874"/>
          <a:ext cx="110680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680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10000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142858"/>
            <a:ext cx="8572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旋转与位置。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用数对表示左下图中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A,B,C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三点的位置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8662" y="207168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4678" y="2143122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00694" y="2071684"/>
            <a:ext cx="16430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1    5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rj303.EPS" descr="id:214749115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2857502"/>
            <a:ext cx="1862780" cy="2049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142858"/>
            <a:ext cx="85725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旋转与位置。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点逆时针旋转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90°,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画出旋转后的图形。</a:t>
            </a:r>
          </a:p>
        </p:txBody>
      </p:sp>
      <p:pic>
        <p:nvPicPr>
          <p:cNvPr id="11" name="rj303.EPS" descr="id:214749115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2143122"/>
            <a:ext cx="2402915" cy="264320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2214560"/>
            <a:ext cx="25527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5720" y="214296"/>
            <a:ext cx="828680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三、操作题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位置、旋转与平移。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在方格中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右上图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画一个直角三角形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其中两个锐角的顶点位置分别是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A(3,3),B(6,8),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直角顶点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的位置是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(6,3)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把三角形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先向右平移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再向上平移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格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画出平移后的图形。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253</Words>
  <Application>WPS 演示</Application>
  <PresentationFormat>全屏显示(16:9)</PresentationFormat>
  <Paragraphs>57</Paragraphs>
  <Slides>11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464</cp:revision>
  <dcterms:created xsi:type="dcterms:W3CDTF">2018-12-06T02:32:00Z</dcterms:created>
  <dcterms:modified xsi:type="dcterms:W3CDTF">2020-11-16T08:33:40Z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