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38" r:id="rId4"/>
    <p:sldId id="361" r:id="rId5"/>
    <p:sldId id="358" r:id="rId6"/>
    <p:sldId id="352" r:id="rId7"/>
    <p:sldId id="360" r:id="rId8"/>
    <p:sldId id="359" r:id="rId9"/>
    <p:sldId id="363" r:id="rId10"/>
    <p:sldId id="362" r:id="rId11"/>
    <p:sldId id="278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3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786064"/>
            <a:ext cx="8358246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发现：在等边三角形中任选一点，向三角形的三条边作出三条垂线，则三条垂线段的总长都相等。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158" y="468990"/>
            <a:ext cx="63579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所示，点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到三条边的垂线段的长度分别是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毫米，长度之和是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5+3+12=20(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57172"/>
            <a:ext cx="22193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0010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一只蚂蚁在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处吃食物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你能画出最短路线吗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并说明理由。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4282" y="2143122"/>
            <a:ext cx="5596404" cy="25766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将圆柱侧面展开，如图所示，一只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处，想到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处吃食物的最短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。理由是：两点之间，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线段最短。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RJ257.EPS" descr="id:21474906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30" y="1571618"/>
            <a:ext cx="1659204" cy="168960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214692"/>
            <a:ext cx="30289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线与角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用上述字母表示的不同线段共有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用上述字母表示的不同射线共有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时针与分针所组成的角为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度。经过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钟面上分针转过的角度与时针转过的角度相差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3570" y="1500180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3438" y="2143122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43702" y="278606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RJ252.EPS" descr="id:214749066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071552"/>
            <a:ext cx="1928826" cy="38969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14480" y="4077215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写出下面每个钟面上时针与分针的夹角分别属于哪种角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并把它们从小到大排列起来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)&lt;(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)&lt;(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)&lt;(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rj253.jpg" descr="id:214749066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2214560"/>
            <a:ext cx="7139372" cy="17145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662" y="3404722"/>
            <a:ext cx="12724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488" y="340472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57752" y="3404722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6578" y="3404722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85852" y="4071948"/>
            <a:ext cx="67866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     直角     钝角    平角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往返于甲、乙两地的火车中途要停靠三个站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种不同的票价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来回票价一样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种车票。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50018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214312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为顶点画出一个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然后过点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画出一条边的垂线并测量出垂线与角的另一边的夹角的度数。</a:t>
            </a:r>
          </a:p>
        </p:txBody>
      </p:sp>
      <p:sp>
        <p:nvSpPr>
          <p:cNvPr id="6" name="矩形 5"/>
          <p:cNvSpPr/>
          <p:nvPr/>
        </p:nvSpPr>
        <p:spPr>
          <a:xfrm>
            <a:off x="5357818" y="2428874"/>
            <a:ext cx="3500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RJ254.EPS" descr="id:214749067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1" y="2500312"/>
            <a:ext cx="428628" cy="21739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357436"/>
            <a:ext cx="24003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在下面一组平行线之间画一个最大的正方形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8926" y="1571618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55.EPS" descr="id:21474906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2500312"/>
            <a:ext cx="3003953" cy="92869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357436"/>
            <a:ext cx="3324161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下图是一个等边三角形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在三角形内有一点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向三角形的三条边作出三条垂线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并且量出三条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段的总长是多少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2928940"/>
            <a:ext cx="63579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所示，点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到三条边的垂线段的长度分别是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毫米，长度之和是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5+7+8=20(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RJ256.EPS" descr="id:21474906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2357436"/>
            <a:ext cx="1725264" cy="149273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214560"/>
            <a:ext cx="21431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下图是一个等边三角形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在三角形内有一点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在三角形内再任选一点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向三角形的三条边作出三条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并且量出三条垂线段的总长。你能发现什么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把你的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发现写下来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429</Words>
  <Application>WPS 演示</Application>
  <PresentationFormat>全屏显示(16:9)</PresentationFormat>
  <Paragraphs>60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387</cp:revision>
  <dcterms:created xsi:type="dcterms:W3CDTF">2018-12-06T02:32:00Z</dcterms:created>
  <dcterms:modified xsi:type="dcterms:W3CDTF">2020-11-16T01:03:11Z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