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61" r:id="rId5"/>
    <p:sldId id="358" r:id="rId6"/>
    <p:sldId id="352" r:id="rId7"/>
    <p:sldId id="360" r:id="rId8"/>
    <p:sldId id="359" r:id="rId9"/>
    <p:sldId id="363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576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三角形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如果两个内角的和与第三个内角相等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那么这个三角形一定是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一个三角形三个内角度数的比是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3∶3∶4,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这个三角形按角分属于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按边分属于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</p:txBody>
      </p:sp>
      <p:sp>
        <p:nvSpPr>
          <p:cNvPr id="4" name="矩形 3"/>
          <p:cNvSpPr/>
          <p:nvPr/>
        </p:nvSpPr>
        <p:spPr>
          <a:xfrm>
            <a:off x="4857752" y="1500180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</a:p>
        </p:txBody>
      </p:sp>
      <p:sp>
        <p:nvSpPr>
          <p:cNvPr id="9" name="矩形 8"/>
          <p:cNvSpPr/>
          <p:nvPr/>
        </p:nvSpPr>
        <p:spPr>
          <a:xfrm>
            <a:off x="2643174" y="2786064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</a:t>
            </a:r>
          </a:p>
        </p:txBody>
      </p:sp>
      <p:sp>
        <p:nvSpPr>
          <p:cNvPr id="13" name="矩形 12"/>
          <p:cNvSpPr/>
          <p:nvPr/>
        </p:nvSpPr>
        <p:spPr>
          <a:xfrm>
            <a:off x="6786578" y="2786064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42844" y="1643056"/>
          <a:ext cx="8429684" cy="1785950"/>
        </p:xfrm>
        <a:graphic>
          <a:graphicData uri="http://schemas.openxmlformats.org/drawingml/2006/table">
            <a:tbl>
              <a:tblPr/>
              <a:tblGrid>
                <a:gridCol w="1142976"/>
                <a:gridCol w="1171575"/>
                <a:gridCol w="1171575"/>
                <a:gridCol w="1171575"/>
                <a:gridCol w="1171575"/>
                <a:gridCol w="662940"/>
                <a:gridCol w="1937468"/>
              </a:tblGrid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图形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三角形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四边形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五边形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六边形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边形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内角和的度数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14282" y="173068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填写下表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6" name="矩形 15"/>
          <p:cNvSpPr/>
          <p:nvPr/>
        </p:nvSpPr>
        <p:spPr>
          <a:xfrm>
            <a:off x="1285853" y="2643188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1736" y="2643188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86182" y="2643188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29190" y="2643188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15141" y="2643188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(n-2)180°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右图中一共有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个角。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D.14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右图中的三角形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一定是钝角三角形。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A.①	B.②	C.③	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无法确定</a:t>
            </a:r>
          </a:p>
        </p:txBody>
      </p:sp>
      <p:sp>
        <p:nvSpPr>
          <p:cNvPr id="4" name="矩形 3"/>
          <p:cNvSpPr/>
          <p:nvPr/>
        </p:nvSpPr>
        <p:spPr>
          <a:xfrm>
            <a:off x="3071802" y="92867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0430" y="221456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259.EPS" descr="id:21474907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1214428"/>
            <a:ext cx="1683684" cy="793084"/>
          </a:xfrm>
          <a:prstGeom prst="rect">
            <a:avLst/>
          </a:prstGeom>
        </p:spPr>
      </p:pic>
      <p:pic>
        <p:nvPicPr>
          <p:cNvPr id="7" name="RJ260.EPS" descr="id:214749072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000378"/>
            <a:ext cx="2653620" cy="1386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按步骤画图。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点画直线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的垂线段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A,C,D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能组成一个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按角分是一个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</p:txBody>
      </p:sp>
      <p:sp>
        <p:nvSpPr>
          <p:cNvPr id="6" name="矩形 5"/>
          <p:cNvSpPr/>
          <p:nvPr/>
        </p:nvSpPr>
        <p:spPr>
          <a:xfrm>
            <a:off x="6072198" y="785800"/>
            <a:ext cx="25003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如下图。</a:t>
            </a:r>
          </a:p>
        </p:txBody>
      </p:sp>
      <p:pic>
        <p:nvPicPr>
          <p:cNvPr id="7" name="RJ261.EPS" descr="id:214749073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0" y="500048"/>
            <a:ext cx="1631780" cy="1431210"/>
          </a:xfrm>
          <a:prstGeom prst="rect">
            <a:avLst/>
          </a:prstGeom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1714494"/>
            <a:ext cx="19716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4071934" y="2786064"/>
            <a:ext cx="250036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</a:p>
        </p:txBody>
      </p:sp>
      <p:sp>
        <p:nvSpPr>
          <p:cNvPr id="9" name="矩形 8"/>
          <p:cNvSpPr/>
          <p:nvPr/>
        </p:nvSpPr>
        <p:spPr>
          <a:xfrm>
            <a:off x="4857752" y="3500444"/>
            <a:ext cx="250036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下图中两条平行线之间的距离是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厘米。画出以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为底边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厘米的锐角三角形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直角三角形和钝角三角形各一个。</a:t>
            </a:r>
          </a:p>
        </p:txBody>
      </p:sp>
      <p:sp>
        <p:nvSpPr>
          <p:cNvPr id="5" name="矩形 4"/>
          <p:cNvSpPr/>
          <p:nvPr/>
        </p:nvSpPr>
        <p:spPr>
          <a:xfrm>
            <a:off x="642910" y="3643320"/>
            <a:ext cx="7072362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CAB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是直角三角形，三角形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DAB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是锐角三角形，三角形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DAB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是钝角三角形</a:t>
            </a:r>
          </a:p>
        </p:txBody>
      </p:sp>
      <p:pic>
        <p:nvPicPr>
          <p:cNvPr id="7" name="RJ262.EPS" descr="id:214749073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2500312"/>
            <a:ext cx="2523619" cy="991018"/>
          </a:xfrm>
          <a:prstGeom prst="rect">
            <a:avLst/>
          </a:prstGeom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071684"/>
            <a:ext cx="328990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在一个直角三角形内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一个锐角的度数是另一个锐角的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这个直角三角形的两个锐角分别是多少度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214314" y="2143122"/>
            <a:ext cx="87154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解：设其中一个锐角是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度，则另一个锐角是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0232" y="2786064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=90</a:t>
            </a:r>
          </a:p>
        </p:txBody>
      </p:sp>
      <p:sp>
        <p:nvSpPr>
          <p:cNvPr id="7" name="矩形 6"/>
          <p:cNvSpPr/>
          <p:nvPr/>
        </p:nvSpPr>
        <p:spPr>
          <a:xfrm>
            <a:off x="2571736" y="3286130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</a:t>
            </a:r>
          </a:p>
        </p:txBody>
      </p:sp>
      <p:sp>
        <p:nvSpPr>
          <p:cNvPr id="8" name="矩形 7"/>
          <p:cNvSpPr/>
          <p:nvPr/>
        </p:nvSpPr>
        <p:spPr>
          <a:xfrm>
            <a:off x="4500562" y="3143254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=72</a:t>
            </a:r>
          </a:p>
        </p:txBody>
      </p:sp>
      <p:sp>
        <p:nvSpPr>
          <p:cNvPr id="9" name="矩形 8"/>
          <p:cNvSpPr/>
          <p:nvPr/>
        </p:nvSpPr>
        <p:spPr>
          <a:xfrm>
            <a:off x="1142976" y="3904788"/>
            <a:ext cx="72152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答：一个锐角是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度，另一个锐角是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一个等腰三角形的一条边长是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另一条边长是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这个三角形的周长是多少厘米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428596" y="2500312"/>
            <a:ext cx="76438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有两种情况：如果腰长是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厘米，那么它的周长是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15×2+20=50(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；如果腰长是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厘米，那么它的周长是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20×2+15=55(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353</Words>
  <Application>WPS 演示</Application>
  <PresentationFormat>全屏显示(16:9)</PresentationFormat>
  <Paragraphs>66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396</cp:revision>
  <dcterms:created xsi:type="dcterms:W3CDTF">2018-12-06T02:32:00Z</dcterms:created>
  <dcterms:modified xsi:type="dcterms:W3CDTF">2020-11-17T06:44:06Z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