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11"/>
  </p:notesMasterIdLst>
  <p:sldIdLst>
    <p:sldId id="271" r:id="rId2"/>
    <p:sldId id="258" r:id="rId3"/>
    <p:sldId id="338" r:id="rId4"/>
    <p:sldId id="361" r:id="rId5"/>
    <p:sldId id="358" r:id="rId6"/>
    <p:sldId id="352" r:id="rId7"/>
    <p:sldId id="360" r:id="rId8"/>
    <p:sldId id="359" r:id="rId9"/>
    <p:sldId id="272" r:id="rId10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0166" autoAdjust="0"/>
    <p:restoredTop sz="94521" autoAdjust="0"/>
  </p:normalViewPr>
  <p:slideViewPr>
    <p:cSldViewPr>
      <p:cViewPr varScale="1">
        <p:scale>
          <a:sx n="109" d="100"/>
          <a:sy n="109" d="100"/>
        </p:scale>
        <p:origin x="-378" y="-84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7" d="100"/>
          <a:sy n="67" d="100"/>
        </p:scale>
        <p:origin x="-2880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梓耕教育LOGO.TIF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095538" y="987574"/>
            <a:ext cx="1261884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总复习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56166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2  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图形与几何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4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课时  圆、扇形、圆环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214296"/>
            <a:ext cx="8286808" cy="3894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一、填空题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圆是轴对称图形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条对称轴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圆的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所在的直线是圆的对称轴。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画圆时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圆规两脚间的距离是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则这个圆的半径是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直径是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决定圆的位置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决定圆的大小。</a:t>
            </a:r>
          </a:p>
        </p:txBody>
      </p:sp>
      <p:sp>
        <p:nvSpPr>
          <p:cNvPr id="4" name="矩形 3"/>
          <p:cNvSpPr/>
          <p:nvPr/>
        </p:nvSpPr>
        <p:spPr>
          <a:xfrm>
            <a:off x="4000496" y="857238"/>
            <a:ext cx="100013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无数</a:t>
            </a:r>
          </a:p>
        </p:txBody>
      </p:sp>
      <p:sp>
        <p:nvSpPr>
          <p:cNvPr id="9" name="矩形 8"/>
          <p:cNvSpPr/>
          <p:nvPr/>
        </p:nvSpPr>
        <p:spPr>
          <a:xfrm>
            <a:off x="428596" y="1500180"/>
            <a:ext cx="121444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直径</a:t>
            </a:r>
          </a:p>
        </p:txBody>
      </p:sp>
      <p:sp>
        <p:nvSpPr>
          <p:cNvPr id="5" name="矩形 4"/>
          <p:cNvSpPr/>
          <p:nvPr/>
        </p:nvSpPr>
        <p:spPr>
          <a:xfrm>
            <a:off x="1285852" y="2786064"/>
            <a:ext cx="121444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00562" y="2786064"/>
            <a:ext cx="121444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57224" y="3429006"/>
            <a:ext cx="121444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圆心</a:t>
            </a:r>
          </a:p>
        </p:txBody>
      </p:sp>
      <p:sp>
        <p:nvSpPr>
          <p:cNvPr id="8" name="矩形 7"/>
          <p:cNvSpPr/>
          <p:nvPr/>
        </p:nvSpPr>
        <p:spPr>
          <a:xfrm>
            <a:off x="4357686" y="3429006"/>
            <a:ext cx="121444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半径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5" grpId="0"/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173068"/>
            <a:ext cx="8286808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二、选择题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下面各图中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是扇形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(O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是圆心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有一根绳子长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47.1 m,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现在想用这根绳子在操场上围出一块地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面积最大。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围成正方形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围成长方形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围成圆形</a:t>
            </a:r>
          </a:p>
        </p:txBody>
      </p:sp>
      <p:sp>
        <p:nvSpPr>
          <p:cNvPr id="17" name="矩形 16"/>
          <p:cNvSpPr/>
          <p:nvPr/>
        </p:nvSpPr>
        <p:spPr>
          <a:xfrm>
            <a:off x="2857488" y="857238"/>
            <a:ext cx="150019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RJ267.EPS" descr="id:2147490797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43042" y="1500180"/>
            <a:ext cx="4357718" cy="135478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643174" y="3429006"/>
            <a:ext cx="150019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214296"/>
            <a:ext cx="828680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二、选择题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把一张圆形纸对折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再对折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得到一个扇形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它的圆心角是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A.45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°     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B.60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°      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C.90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°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计算下面阴影部分的面积时不能用“割补”法的是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4" name="矩形 3"/>
          <p:cNvSpPr/>
          <p:nvPr/>
        </p:nvSpPr>
        <p:spPr>
          <a:xfrm>
            <a:off x="1428728" y="1500180"/>
            <a:ext cx="164307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71538" y="3500444"/>
            <a:ext cx="114300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RJ268.EPS" descr="id:2147490804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14612" y="3571882"/>
            <a:ext cx="4834246" cy="121444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255519"/>
            <a:ext cx="850112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三、操作题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按要求画图。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在方框内画一个最大的圆。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在所画圆中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画两条相互垂直的直径。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依次连接这两条直径的四个端点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得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到一个正方形。</a:t>
            </a:r>
          </a:p>
        </p:txBody>
      </p:sp>
      <p:pic>
        <p:nvPicPr>
          <p:cNvPr id="5" name="RJ269.EPS" descr="id:2147490811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00826" y="928676"/>
            <a:ext cx="1857388" cy="1857388"/>
          </a:xfrm>
          <a:prstGeom prst="rect">
            <a:avLst/>
          </a:prstGeom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388" y="2928940"/>
            <a:ext cx="188595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255519"/>
            <a:ext cx="850112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三、操作题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画一个直径是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厘米的圆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再在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圆中画一个圆心角是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60°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的扇形。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00760" y="1142990"/>
            <a:ext cx="2352675" cy="241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255519"/>
            <a:ext cx="8501122" cy="26015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四、解决问题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用一块长是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宽是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米的长方形铁皮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做一些直径是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分米的圆形交通标志牌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怎样取材比较合理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先在图中画一画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再算一算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能做多少个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11" name="矩形 10"/>
          <p:cNvSpPr/>
          <p:nvPr/>
        </p:nvSpPr>
        <p:spPr>
          <a:xfrm>
            <a:off x="500034" y="2786064"/>
            <a:ext cx="264320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=0.4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0034" y="3286130"/>
            <a:ext cx="507213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1÷0.4=2(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)……0.2(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sp>
        <p:nvSpPr>
          <p:cNvPr id="6" name="矩形 5"/>
          <p:cNvSpPr/>
          <p:nvPr/>
        </p:nvSpPr>
        <p:spPr>
          <a:xfrm>
            <a:off x="500034" y="3857634"/>
            <a:ext cx="307183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0.8÷0.4=2(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sp>
        <p:nvSpPr>
          <p:cNvPr id="7" name="矩形 6"/>
          <p:cNvSpPr/>
          <p:nvPr/>
        </p:nvSpPr>
        <p:spPr>
          <a:xfrm>
            <a:off x="500034" y="4333398"/>
            <a:ext cx="307183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2×2=4(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72131" y="2643188"/>
            <a:ext cx="2726617" cy="1866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72132" y="2571750"/>
            <a:ext cx="2883062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664</TotalTime>
  <Words>249</Words>
  <Application>WPS 演示</Application>
  <PresentationFormat>全屏显示(16:9)</PresentationFormat>
  <Paragraphs>54</Paragraphs>
  <Slides>9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408</cp:revision>
  <dcterms:created xsi:type="dcterms:W3CDTF">2018-12-06T02:32:00Z</dcterms:created>
  <dcterms:modified xsi:type="dcterms:W3CDTF">2020-11-17T06:48:39Z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