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61" r:id="rId5"/>
    <p:sldId id="358" r:id="rId6"/>
    <p:sldId id="352" r:id="rId7"/>
    <p:sldId id="360" r:id="rId8"/>
    <p:sldId id="359" r:id="rId9"/>
    <p:sldId id="363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7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四边形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平行四边形的对边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且相等。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相交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延长梯形的上底和下底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相交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6182" y="85723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86380" y="2214560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在左下图上找一点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A,B,C,D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形成一个平行四边形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14678" y="150018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RJ263.EPS" descr="id:214749075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3071816"/>
            <a:ext cx="3071834" cy="18532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右上图是两个正方形拼成的图形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中的阴影部分是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梯形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四边形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ABCD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A+∠C+∠D=240°,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的度数是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A.80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B.90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C.120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868" y="150018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66" y="350044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RJ264.EPS" descr="id:214749076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500048"/>
            <a:ext cx="1774922" cy="1191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J265.EPS" descr="id:214749076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1785932"/>
            <a:ext cx="6252126" cy="1241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282" y="255519"/>
            <a:ext cx="850112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在下列图形中画一条线段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按要求分成两个图形。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3143254"/>
            <a:ext cx="5500726" cy="166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画出下面左图缺少的两条边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使它成为一个平行四边形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画出下面右图缺少的两条边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使它成为一个梯形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然后给每个图形分别画出一条高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RJ266.EPS" descr="id:214749077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3143254"/>
            <a:ext cx="4467918" cy="71438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000510"/>
            <a:ext cx="481015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三、解释与说明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妈妈在墙上挂一幅画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林芳用下图中的方法检测画框是否挂正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挂正的标准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画框的底边和地面平行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请你解释一下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她这样做的道理是什么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857224" y="3143254"/>
            <a:ext cx="5643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平行线间的距离处处相等。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rj267a.jpg" descr="id:21474907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286512" y="2285998"/>
            <a:ext cx="1857388" cy="1372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三、解释与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四边形的四个内角可以都是锐角吗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可以都是钝角吗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可以都是直角吗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说说你的理由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2500312"/>
            <a:ext cx="76438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不可以都是锐角，也不可以都是钝角，可以都是直角。因为四个内角的和是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度，四个锐角的和、四个钝角的和都不可能是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308</Words>
  <Application>WPS 演示</Application>
  <PresentationFormat>全屏显示(16:9)</PresentationFormat>
  <Paragraphs>44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401</cp:revision>
  <dcterms:created xsi:type="dcterms:W3CDTF">2018-12-06T02:32:00Z</dcterms:created>
  <dcterms:modified xsi:type="dcterms:W3CDTF">2020-11-16T02:21:41Z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