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38" r:id="rId4"/>
    <p:sldId id="352" r:id="rId5"/>
    <p:sldId id="278" r:id="rId6"/>
    <p:sldId id="355" r:id="rId7"/>
    <p:sldId id="356" r:id="rId8"/>
    <p:sldId id="357" r:id="rId9"/>
    <p:sldId id="353" r:id="rId10"/>
    <p:sldId id="340" r:id="rId11"/>
    <p:sldId id="354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3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7158" y="142858"/>
            <a:ext cx="85725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京沪高速全程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1262 km,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一辆汽车早晨从上海出发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,10:00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进入服务区休息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小时行驶的路程。司机预计到北京前还要进服务区休息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分钟。请你估计一下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这辆车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19:00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前能到达北京吗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28728" y="3643320"/>
          <a:ext cx="5715040" cy="853440"/>
        </p:xfrm>
        <a:graphic>
          <a:graphicData uri="http://schemas.openxmlformats.org/drawingml/2006/table">
            <a:tbl>
              <a:tblPr/>
              <a:tblGrid>
                <a:gridCol w="1428760"/>
                <a:gridCol w="1428760"/>
                <a:gridCol w="1428760"/>
                <a:gridCol w="1428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时间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路程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122 km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119 km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121 km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57158" y="857238"/>
            <a:ext cx="8321509" cy="3970318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小时走的路程是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122+119+121=362(km)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，还剩余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1262-362=900(km)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10:00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19:00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个小时，减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去休息的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小时，还剩余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小时，如果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119km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/h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行驶，行驶的路程是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119×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8.25=981.75(km)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981.75&gt;900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，能在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19:00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前到达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数的运算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做一套衣服要用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米布可以做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套这样的衣服。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每个空瓶可以装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千克油装在这样的瓶子里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个这样的瓶子。</a:t>
            </a:r>
          </a:p>
        </p:txBody>
      </p:sp>
      <p:sp>
        <p:nvSpPr>
          <p:cNvPr id="4" name="矩形 3"/>
          <p:cNvSpPr/>
          <p:nvPr/>
        </p:nvSpPr>
        <p:spPr>
          <a:xfrm>
            <a:off x="6786578" y="857238"/>
            <a:ext cx="93345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0496" y="278606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二、根据运算定律或性质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填上适当的数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a+(30+8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200-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18+82)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12×24+12×16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×(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×(4+8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125×7×8=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5" name="矩形 4"/>
          <p:cNvSpPr/>
          <p:nvPr/>
        </p:nvSpPr>
        <p:spPr>
          <a:xfrm>
            <a:off x="4572000" y="928676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   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500180"/>
            <a:ext cx="18573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57818" y="2143122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12   24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7554" y="2714626"/>
            <a:ext cx="200026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066" y="3357568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4  25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1934" y="4005777"/>
            <a:ext cx="27146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1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540÷45÷2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9.9×4.3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092" y="2143122"/>
            <a:ext cx="253627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=540÷(45×2)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0930" y="2714626"/>
            <a:ext cx="163217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540÷90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34" y="3357568"/>
            <a:ext cx="54694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002" y="2143122"/>
            <a:ext cx="271901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10-0.1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)×4.3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9002" y="2786064"/>
            <a:ext cx="326082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10×4.3-0.1×4.3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002" y="3429006"/>
            <a:ext cx="163378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=43-0.43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39002" y="3929072"/>
            <a:ext cx="127150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=42.57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9" grpId="0"/>
      <p:bldP spid="10" grpId="0"/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18.3-9.92+21.7-3.08            12×(       +       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405261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476831" y="144303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97180" y="2143122"/>
            <a:ext cx="4532010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=(18.3+21.7)-(9.92+3.08)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7180" y="2714626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=40-13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7180" y="3357568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2405720"/>
            <a:ext cx="271741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    +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3048662"/>
            <a:ext cx="109036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=10+9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286512" y="215741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214942" y="3763042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929586" y="214312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9" grpId="0"/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0.125×       +       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8.25+12.5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90419" y="141444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119113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0034" y="2357436"/>
            <a:ext cx="398698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=0.125×(    +8.25+1)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3000378"/>
            <a:ext cx="1994457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=0.125×10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3571882"/>
            <a:ext cx="109036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366633" y="214312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(       +        -       )÷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357290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2910" y="2477158"/>
            <a:ext cx="5432898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×24+     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24-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3143254"/>
            <a:ext cx="127150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=8+6-4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3786196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214414" y="221456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428860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286116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442912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928926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4714876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三、计算题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80.7×8.7+8.07×13     9999×7778+3333×6666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786064"/>
            <a:ext cx="2719014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=8.07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×(87+13)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2071684"/>
            <a:ext cx="344196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8.07×87+8.07×13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034" y="3505711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62843" y="2071684"/>
            <a:ext cx="416652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9999×7778+9999×2222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20251" y="2690342"/>
            <a:ext cx="344357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9999×(7778+2222)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20251" y="3434273"/>
            <a:ext cx="1814920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99990000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4" grpId="0"/>
      <p:bldP spid="25" grpId="0"/>
      <p:bldP spid="15" grpId="0"/>
      <p:bldP spid="1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504</Words>
  <Application>WPS 演示</Application>
  <PresentationFormat>全屏显示(16:9)</PresentationFormat>
  <Paragraphs>117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367</cp:revision>
  <dcterms:created xsi:type="dcterms:W3CDTF">2018-12-06T02:32:00Z</dcterms:created>
  <dcterms:modified xsi:type="dcterms:W3CDTF">2020-11-13T02:24:28Z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