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2"/>
  </p:notesMasterIdLst>
  <p:sldIdLst>
    <p:sldId id="271" r:id="rId2"/>
    <p:sldId id="258" r:id="rId3"/>
    <p:sldId id="338" r:id="rId4"/>
    <p:sldId id="352" r:id="rId5"/>
    <p:sldId id="278" r:id="rId6"/>
    <p:sldId id="353" r:id="rId7"/>
    <p:sldId id="340" r:id="rId8"/>
    <p:sldId id="354" r:id="rId9"/>
    <p:sldId id="344" r:id="rId10"/>
    <p:sldId id="272" r:id="rId1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166" autoAdjust="0"/>
    <p:restoredTop sz="94521" autoAdjust="0"/>
  </p:normalViewPr>
  <p:slideViewPr>
    <p:cSldViewPr>
      <p:cViewPr varScale="1">
        <p:scale>
          <a:sx n="112" d="100"/>
          <a:sy n="112" d="100"/>
        </p:scale>
        <p:origin x="-576" y="-78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2880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梓耕教育LOGO.TIF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095538" y="987574"/>
            <a:ext cx="1261884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总复习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数与代数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5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课时  数的运算</a:t>
            </a:r>
            <a:r>
              <a:rPr lang="en-US" altLang="zh-CN" sz="320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(1)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50112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一、填一填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 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</a:t>
            </a:r>
            <a:r>
              <a:rPr lang="en-US" altLang="zh-CN" sz="2800" i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-0=(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0÷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×1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÷1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i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en-US" altLang="zh-CN" sz="2800" i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≠0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4" name="矩形 3"/>
          <p:cNvSpPr/>
          <p:nvPr/>
        </p:nvSpPr>
        <p:spPr>
          <a:xfrm>
            <a:off x="2143108" y="857238"/>
            <a:ext cx="933457" cy="661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a</a:t>
            </a:r>
            <a:endParaRPr lang="zh-CN" altLang="en-US" sz="2800" b="1" i="1" dirty="0" smtClean="0">
              <a:solidFill>
                <a:srgbClr val="FF0000"/>
              </a:solidFill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7686" y="857238"/>
            <a:ext cx="500066" cy="661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a</a:t>
            </a:r>
            <a:endParaRPr lang="zh-CN" altLang="en-US" sz="2800" b="1" i="1" dirty="0" smtClean="0">
              <a:solidFill>
                <a:srgbClr val="FF0000"/>
              </a:solidFill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43042" y="1547334"/>
            <a:ext cx="8572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12442" y="1500180"/>
            <a:ext cx="6167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71670" y="2118838"/>
            <a:ext cx="428628" cy="661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a</a:t>
            </a:r>
            <a:endParaRPr lang="zh-CN" altLang="en-US" sz="2800" b="1" i="1" dirty="0" smtClean="0">
              <a:solidFill>
                <a:srgbClr val="FF0000"/>
              </a:solidFill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00562" y="2118838"/>
            <a:ext cx="857256" cy="661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a</a:t>
            </a:r>
            <a:endParaRPr lang="zh-CN" altLang="en-US" sz="2800" b="1" i="1" dirty="0" smtClean="0">
              <a:solidFill>
                <a:srgbClr val="FF0000"/>
              </a:solidFill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500166" y="2761780"/>
            <a:ext cx="64294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357686" y="2786064"/>
            <a:ext cx="64294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9" grpId="0"/>
      <p:bldP spid="13" grpId="0"/>
      <p:bldP spid="14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50112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一、填一填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在算式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÷9=16……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被除数最大是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余数最大是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里连续减去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0.24,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被减数是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84,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减数与差的比是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3∶4,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减数是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差是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6858016" y="832954"/>
            <a:ext cx="11430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43108" y="1571618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71868" y="2143122"/>
            <a:ext cx="85725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43768" y="2786064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57290" y="3429006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3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5720" y="194684"/>
            <a:ext cx="8501122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二、计算题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直接写得数。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920-460=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570÷10=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12.5÷0.5=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4-2.4=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0.125×8=        3.6×25%=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3.5+4.7=           0.23÷0.1=             ÷3=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÷        =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071670" y="1571618"/>
            <a:ext cx="728084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460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714876" y="1500180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57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286644" y="1619902"/>
            <a:ext cx="546946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5643570" y="271462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428596" y="350044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357290" y="351473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643042" y="2214560"/>
            <a:ext cx="728084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1.6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86314" y="2214560"/>
            <a:ext cx="365806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429520" y="2262844"/>
            <a:ext cx="728084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0.9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928794" y="2928940"/>
            <a:ext cx="728084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8.2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86314" y="2857502"/>
            <a:ext cx="728084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2.3</a:t>
            </a:r>
          </a:p>
        </p:txBody>
      </p:sp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7072330" y="2714626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2428860" y="3691604"/>
            <a:ext cx="365805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1" grpId="0"/>
      <p:bldP spid="32" grpId="0"/>
      <p:bldP spid="9" grpId="0"/>
      <p:bldP spid="10" grpId="0"/>
      <p:bldP spid="11" grpId="0"/>
      <p:bldP spid="13" grpId="0"/>
      <p:bldP spid="15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5720" y="194684"/>
            <a:ext cx="850112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二、计算题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说说它们表示的四则运算的意义并计算。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+                      100-15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×400                       ÷</a:t>
            </a:r>
          </a:p>
        </p:txBody>
      </p:sp>
      <p:graphicFrame>
        <p:nvGraphicFramePr>
          <p:cNvPr id="46" name="表格 45"/>
          <p:cNvGraphicFramePr>
            <a:graphicFrameLocks noGrp="1"/>
          </p:cNvGraphicFramePr>
          <p:nvPr/>
        </p:nvGraphicFramePr>
        <p:xfrm>
          <a:off x="2857488" y="1500180"/>
          <a:ext cx="4400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00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2357422" y="1571618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286380" y="1571618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=85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215206" y="857238"/>
            <a:ext cx="126669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意义略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642910" y="142874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1643042" y="142874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571472" y="271462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3833493" y="271462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4786314" y="271462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2214546" y="2786064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=200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429256" y="2857502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=1.5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1" grpId="0"/>
      <p:bldP spid="17" grpId="0"/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57158" y="214314"/>
            <a:ext cx="800105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二、计算题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计算下面各题。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※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的要验算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5.26×2.8(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结果精确到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0.01)        ※76.38-27.6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1.26÷4.2                  ※12.8+4.9</a:t>
            </a:r>
          </a:p>
        </p:txBody>
      </p:sp>
      <p:sp>
        <p:nvSpPr>
          <p:cNvPr id="26" name="矩形 25"/>
          <p:cNvSpPr/>
          <p:nvPr/>
        </p:nvSpPr>
        <p:spPr>
          <a:xfrm>
            <a:off x="6072198" y="857238"/>
            <a:ext cx="2709396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竖式及验算略。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5720" y="2071684"/>
            <a:ext cx="1271502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=14.73</a:t>
            </a:r>
          </a:p>
        </p:txBody>
      </p:sp>
      <p:sp>
        <p:nvSpPr>
          <p:cNvPr id="13" name="矩形 12"/>
          <p:cNvSpPr/>
          <p:nvPr/>
        </p:nvSpPr>
        <p:spPr>
          <a:xfrm>
            <a:off x="5300762" y="2071684"/>
            <a:ext cx="1271502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=48.78</a:t>
            </a:r>
          </a:p>
        </p:txBody>
      </p:sp>
      <p:sp>
        <p:nvSpPr>
          <p:cNvPr id="14" name="矩形 13"/>
          <p:cNvSpPr/>
          <p:nvPr/>
        </p:nvSpPr>
        <p:spPr>
          <a:xfrm>
            <a:off x="357158" y="3429006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=0.3</a:t>
            </a:r>
          </a:p>
        </p:txBody>
      </p:sp>
      <p:sp>
        <p:nvSpPr>
          <p:cNvPr id="15" name="矩形 14"/>
          <p:cNvSpPr/>
          <p:nvPr/>
        </p:nvSpPr>
        <p:spPr>
          <a:xfrm>
            <a:off x="3643306" y="3429006"/>
            <a:ext cx="109036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=17.7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8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571472" y="214314"/>
            <a:ext cx="778674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二、计算题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算式中的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■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▲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各代表一个数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已知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)×0.3=4.2,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÷0.4=12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。那么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=?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=?</a:t>
            </a:r>
          </a:p>
        </p:txBody>
      </p:sp>
      <p:sp>
        <p:nvSpPr>
          <p:cNvPr id="26" name="矩形 25"/>
          <p:cNvSpPr/>
          <p:nvPr/>
        </p:nvSpPr>
        <p:spPr>
          <a:xfrm>
            <a:off x="3143240" y="2428874"/>
            <a:ext cx="1269899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■=4.8</a:t>
            </a:r>
          </a:p>
        </p:txBody>
      </p:sp>
      <p:sp>
        <p:nvSpPr>
          <p:cNvPr id="8" name="矩形 7"/>
          <p:cNvSpPr/>
          <p:nvPr/>
        </p:nvSpPr>
        <p:spPr>
          <a:xfrm>
            <a:off x="3143240" y="3286130"/>
            <a:ext cx="1269899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▲=9.2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14282" y="102914"/>
            <a:ext cx="8358246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三、解决问题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在整数里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有一批对称的数如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:77,939,5115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这样的数称为回文数。下面有几种回文数的制作方法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根据方法再写一个。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(1)74+47=121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我来写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(2)68+86=154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154+451=605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605+506=1111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我来写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00364" y="2000246"/>
            <a:ext cx="321471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答案不唯一</a:t>
            </a:r>
          </a:p>
        </p:txBody>
      </p:sp>
      <p:sp>
        <p:nvSpPr>
          <p:cNvPr id="12" name="矩形 11"/>
          <p:cNvSpPr/>
          <p:nvPr/>
        </p:nvSpPr>
        <p:spPr>
          <a:xfrm>
            <a:off x="4429124" y="2643188"/>
            <a:ext cx="321471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38+83=121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43042" y="3929072"/>
            <a:ext cx="321471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603+306=909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458</TotalTime>
  <Words>296</Words>
  <Application>WPS 演示</Application>
  <PresentationFormat>全屏显示(16:9)</PresentationFormat>
  <Paragraphs>103</Paragraphs>
  <Slides>10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365</cp:revision>
  <dcterms:created xsi:type="dcterms:W3CDTF">2018-12-06T02:32:00Z</dcterms:created>
  <dcterms:modified xsi:type="dcterms:W3CDTF">2020-11-17T06:14:55Z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