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4"/>
  </p:notesMasterIdLst>
  <p:sldIdLst>
    <p:sldId id="271" r:id="rId2"/>
    <p:sldId id="258" r:id="rId3"/>
    <p:sldId id="338" r:id="rId4"/>
    <p:sldId id="352" r:id="rId5"/>
    <p:sldId id="278" r:id="rId6"/>
    <p:sldId id="353" r:id="rId7"/>
    <p:sldId id="340" r:id="rId8"/>
    <p:sldId id="354" r:id="rId9"/>
    <p:sldId id="344" r:id="rId10"/>
    <p:sldId id="349" r:id="rId11"/>
    <p:sldId id="345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112" d="100"/>
          <a:sy n="112" d="100"/>
        </p:scale>
        <p:origin x="-288" y="-78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472" y="214296"/>
            <a:ext cx="807249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学校六年级男生进行立定跳远测试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1.6 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及以上为达标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1.6 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的用正数表示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1.6 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的用负数表示。六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班第一组男生成绩如下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3000378"/>
            <a:ext cx="68865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642924"/>
            <a:ext cx="77153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第一组男生的达标率是多少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2357422" y="1571618"/>
            <a:ext cx="400052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6÷8=75%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85852" y="2571750"/>
            <a:ext cx="66437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答：第一组男生的达标率是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75%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数与代数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数的认识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(1)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50112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上面的数中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 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是整数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是自然数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              　　      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是正数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是负数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是小数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是分数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既不是正数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也不是负数。</a:t>
            </a:r>
          </a:p>
        </p:txBody>
      </p:sp>
      <p:sp>
        <p:nvSpPr>
          <p:cNvPr id="4" name="矩形 3"/>
          <p:cNvSpPr/>
          <p:nvPr/>
        </p:nvSpPr>
        <p:spPr>
          <a:xfrm>
            <a:off x="2357422" y="1500180"/>
            <a:ext cx="40005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-2,-1,0,1,2,3,4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15140" y="1500180"/>
            <a:ext cx="21431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0,1,2,3,4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00232" y="2143122"/>
            <a:ext cx="63579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0.4,1,1     ,1.8,2,2.55,3,3.5,4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57290" y="2857502"/>
            <a:ext cx="264320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-2,-1,-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RJ234A.EPS" descr="id:214749021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5852" y="857238"/>
            <a:ext cx="5326737" cy="642942"/>
          </a:xfrm>
          <a:prstGeom prst="rect">
            <a:avLst/>
          </a:prstGeom>
        </p:spPr>
      </p:pic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498530" y="2071684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866699" y="278606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4929190" y="2786064"/>
            <a:ext cx="39290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0.4,1.8,2.55,3.5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57290" y="3500444"/>
            <a:ext cx="22860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   ,1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069902" y="3429006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1785918" y="342900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5429256" y="3429006"/>
            <a:ext cx="6429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3" grpId="0"/>
      <p:bldP spid="14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3000364" y="785800"/>
          <a:ext cx="11099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9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14282" y="214296"/>
            <a:ext cx="850112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 4∶(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             =12÷(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)%=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八折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用不同的数表示右图中阴影部分占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整幅图的多少。用分数表示是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用百分数表示是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1785918" y="857238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86116" y="571486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0694" y="832954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8662" y="1500180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29124" y="3429006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25%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714348" y="328613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9" name="RJ235A.EPS" descr="id:214749022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2214560"/>
            <a:ext cx="2481742" cy="1548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50112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米长的钢管平均锯成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每段是全长的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每段长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每段长是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             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28662" y="1474767"/>
            <a:ext cx="365806" cy="95410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143240" y="1714494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14414" y="2403461"/>
            <a:ext cx="546945" cy="95410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00034" y="1500180"/>
          <a:ext cx="11099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9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928662" y="2428874"/>
          <a:ext cx="11099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9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5011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在直线下面的括号里填整数或小数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在上面的括号里填分数。</a:t>
            </a:r>
          </a:p>
        </p:txBody>
      </p:sp>
      <p:graphicFrame>
        <p:nvGraphicFramePr>
          <p:cNvPr id="46" name="表格 45"/>
          <p:cNvGraphicFramePr>
            <a:graphicFrameLocks noGrp="1"/>
          </p:cNvGraphicFramePr>
          <p:nvPr/>
        </p:nvGraphicFramePr>
        <p:xfrm>
          <a:off x="1571604" y="2000246"/>
          <a:ext cx="4400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00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5" name="RJ236A.EPS" descr="id:214749023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" y="2357436"/>
            <a:ext cx="9006339" cy="178595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71538" y="207168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14480" y="3643320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-0.8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214810" y="1800226"/>
          <a:ext cx="4400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00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4986924" y="3643320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7929586" y="2000246"/>
          <a:ext cx="4400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00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7572396" y="207168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1" grpId="0"/>
      <p:bldP spid="17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71472" y="214314"/>
            <a:ext cx="77867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下列分数能化成有限小数的是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            B.            C.             D.</a:t>
            </a:r>
          </a:p>
        </p:txBody>
      </p:sp>
      <p:sp>
        <p:nvSpPr>
          <p:cNvPr id="26" name="矩形 25"/>
          <p:cNvSpPr/>
          <p:nvPr/>
        </p:nvSpPr>
        <p:spPr>
          <a:xfrm>
            <a:off x="6072198" y="85723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357290" y="1928808"/>
          <a:ext cx="45275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8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8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786050" y="1928808"/>
          <a:ext cx="45275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8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8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4429124" y="1928808"/>
          <a:ext cx="45275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8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8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6072198" y="1928808"/>
          <a:ext cx="70358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35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8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16</a:t>
                      </a:r>
                      <a:endParaRPr lang="zh-CN" altLang="en-US" sz="28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71472" y="214314"/>
            <a:ext cx="778674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2.6.995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精确到百分位约是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A.6.99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B.7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C.7.0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D.7.00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而小于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的分数有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无数个</a:t>
            </a:r>
          </a:p>
        </p:txBody>
      </p:sp>
      <p:sp>
        <p:nvSpPr>
          <p:cNvPr id="26" name="矩形 25"/>
          <p:cNvSpPr/>
          <p:nvPr/>
        </p:nvSpPr>
        <p:spPr>
          <a:xfrm>
            <a:off x="5286380" y="85723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</a:p>
        </p:txBody>
      </p:sp>
      <p:sp>
        <p:nvSpPr>
          <p:cNvPr id="8" name="矩形 7"/>
          <p:cNvSpPr/>
          <p:nvPr/>
        </p:nvSpPr>
        <p:spPr>
          <a:xfrm>
            <a:off x="5072066" y="2143122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28662" y="3357568"/>
            <a:ext cx="6715172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0.3007&gt;0.3007&gt;0.3007&gt;0.3007</a:t>
            </a:r>
          </a:p>
        </p:txBody>
      </p:sp>
      <p:sp>
        <p:nvSpPr>
          <p:cNvPr id="7" name="矩形 6"/>
          <p:cNvSpPr/>
          <p:nvPr/>
        </p:nvSpPr>
        <p:spPr>
          <a:xfrm>
            <a:off x="857224" y="500048"/>
            <a:ext cx="7346526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小马虎同学在进行小数的大小比较时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把循环节忘了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写成如下的算式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你能帮助他吗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57356" y="3143254"/>
            <a:ext cx="341760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微软雅黑"/>
                <a:ea typeface="微软雅黑"/>
              </a:rPr>
              <a:t>•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71736" y="3143254"/>
            <a:ext cx="1035861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微软雅黑"/>
                <a:ea typeface="微软雅黑"/>
              </a:rPr>
              <a:t>•     •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94372" y="3120100"/>
            <a:ext cx="606256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微软雅黑"/>
                <a:ea typeface="微软雅黑"/>
              </a:rPr>
              <a:t>• •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72132" y="3191538"/>
            <a:ext cx="821059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微软雅黑"/>
                <a:ea typeface="微软雅黑"/>
              </a:rPr>
              <a:t>•   •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320</Words>
  <Application>WPS 演示</Application>
  <PresentationFormat>全屏显示(16:9)</PresentationFormat>
  <Paragraphs>106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359</cp:revision>
  <dcterms:created xsi:type="dcterms:W3CDTF">2018-12-06T02:32:00Z</dcterms:created>
  <dcterms:modified xsi:type="dcterms:W3CDTF">2020-11-17T06:10:37Z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