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3"/>
  </p:notesMasterIdLst>
  <p:sldIdLst>
    <p:sldId id="271" r:id="rId2"/>
    <p:sldId id="258" r:id="rId3"/>
    <p:sldId id="338" r:id="rId4"/>
    <p:sldId id="352" r:id="rId5"/>
    <p:sldId id="278" r:id="rId6"/>
    <p:sldId id="353" r:id="rId7"/>
    <p:sldId id="344" r:id="rId8"/>
    <p:sldId id="354" r:id="rId9"/>
    <p:sldId id="355" r:id="rId10"/>
    <p:sldId id="349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8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214296"/>
            <a:ext cx="807249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远古时代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人们通过在绳子上打结来记录数量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即“结绳计数”。如图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一位母亲在从右向左依次排列的绳子上打结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满七进一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用来记录孩子出生后的天数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下图中记录的孩子出生的天数是多少天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4" name="rJ237A.EPS" descr="id:214749025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472" y="3500444"/>
            <a:ext cx="2078280" cy="13586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71802" y="3643320"/>
            <a:ext cx="52864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1×7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+3×7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+2×7+5=509(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数与代数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数的认识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(2)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50112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1.2020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中国人民银行发布的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年第一季度金融统计数据报告显示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第一季度共有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每天新增人民币存款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886800000000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元。其中横线上的数读作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元硬币大约重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元硬币大约重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吨。</a:t>
            </a:r>
          </a:p>
        </p:txBody>
      </p:sp>
      <p:sp>
        <p:nvSpPr>
          <p:cNvPr id="4" name="矩形 3"/>
          <p:cNvSpPr/>
          <p:nvPr/>
        </p:nvSpPr>
        <p:spPr>
          <a:xfrm>
            <a:off x="1142976" y="2786064"/>
            <a:ext cx="400052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八千八百六十八亿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034" y="4071948"/>
            <a:ext cx="21431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0724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3.60606000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从左往右数第二个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这个数读作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4744" y="857238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7290" y="1475896"/>
            <a:ext cx="15001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十万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15074" y="1500180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43042" y="2071684"/>
            <a:ext cx="42862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六千零六十万六千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矿泉水瓶上标注的容量是“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mL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(±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5mL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)”,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这种矿泉水的净含量最多是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mL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最少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mL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整数或小数每相邻的两个计数单位间的进率都是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214810" y="1500180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214312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3434273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2.995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精确到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0.1,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正确的是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A.3.0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B.3.00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D.2.9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2.8.98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中百分位上的“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是个位上的“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          B.                C.               D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29256" y="78580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5786" y="278606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928662" y="3214692"/>
          <a:ext cx="70358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35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6215074" y="3214692"/>
          <a:ext cx="1327468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74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10000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4429124" y="3214692"/>
          <a:ext cx="111950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95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1000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2571736" y="3214692"/>
          <a:ext cx="911542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15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2910" y="285734"/>
            <a:ext cx="734652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写出横线上的数。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如果每人每天节约一粒大米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全国人民一天可节约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三万二千五百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千克大米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每年就可节约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一千一百八十六万二千五百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千克大米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1538" y="3429006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32500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71934" y="3500444"/>
            <a:ext cx="20717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11862500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571486"/>
            <a:ext cx="76438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龙岩是中国革命老区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全市总面积是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19027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截至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常住人口有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生产总值达到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267896000000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7158" y="785800"/>
            <a:ext cx="80724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1)267896000000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改成用“亿”作单位的数是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万改成用“个”作单位的数是多少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785786" y="1428742"/>
            <a:ext cx="48577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二千六百七十八亿九千六百万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7488" y="2071684"/>
            <a:ext cx="207170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2678.96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6050" y="3291397"/>
            <a:ext cx="207170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2640000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5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296</Words>
  <Application>WPS 演示</Application>
  <PresentationFormat>全屏显示(16:9)</PresentationFormat>
  <Paragraphs>64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359</cp:revision>
  <dcterms:created xsi:type="dcterms:W3CDTF">2018-12-06T02:32:00Z</dcterms:created>
  <dcterms:modified xsi:type="dcterms:W3CDTF">2020-11-12T06:44:12Z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